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7"/>
  </p:notesMasterIdLst>
  <p:sldIdLst>
    <p:sldId id="256" r:id="rId2"/>
    <p:sldId id="382" r:id="rId3"/>
    <p:sldId id="324" r:id="rId4"/>
    <p:sldId id="390" r:id="rId5"/>
    <p:sldId id="329" r:id="rId6"/>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898" autoAdjust="0"/>
    <p:restoredTop sz="94660"/>
  </p:normalViewPr>
  <p:slideViewPr>
    <p:cSldViewPr snapToGrid="0">
      <p:cViewPr varScale="1">
        <p:scale>
          <a:sx n="111" d="100"/>
          <a:sy n="111" d="100"/>
        </p:scale>
        <p:origin x="198" y="9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171790CF-0F3A-AE4E-B333-4FDB7B9ABBF1}" type="datetimeFigureOut">
              <a:rPr lang="en-US" smtClean="0"/>
              <a:t>10/17/2025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E085452A-FB4E-3C4F-813B-987312BF9B40}"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AU"/>
          </a:p>
        </p:txBody>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9115B3E2-3B67-FE4F-BF93-0B0852E8E6DF}" type="datetime1">
              <a:rPr lang="en-ID" smtClean="0"/>
              <a:t>17/10/2025</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4FAB73BC-B049-4115-A692-8D63A059BFB8}" type="slidenum">
              <a:rPr lang="en-US" dirty="0"/>
              <a:t>‹#›</a:t>
            </a:fld>
            <a:endParaRPr lang="en-US" dirty="0"/>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FFB708-3D3F-C247-B352-E6D3654EA2FA}" type="datetime1">
              <a:rPr lang="en-ID" smtClean="0"/>
              <a:t>17/10/2025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ACE643C-8FE1-0B42-B2E0-B2D1A8CB0D73}" type="datetime1">
              <a:rPr lang="en-ID" smtClean="0"/>
              <a:t>17/10/2025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D947C61-04A1-5B45-84A7-6D47D71B2D31}" type="datetime1">
              <a:rPr lang="en-ID" smtClean="0"/>
              <a:t>17/10/2025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FD3720C-1A98-5841-922F-B1271CD4D41F}" type="datetime1">
              <a:rPr lang="en-ID" smtClean="0"/>
              <a:t>17/10/2025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20E0C18-1598-0047-A646-B4FC0DD85D7E}" type="datetime1">
              <a:rPr lang="en-ID" smtClean="0"/>
              <a:t>17/10/2025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F5A86B-5CE5-864B-904D-5DD987751C75}" type="datetime1">
              <a:rPr lang="en-ID" smtClean="0"/>
              <a:t>17/10/2025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40EDFE-D603-9E45-AB91-517F1EF6F88C}" type="datetime1">
              <a:rPr lang="en-ID" smtClean="0"/>
              <a:t>17/10/2025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1246E6C-5F71-704D-AD52-851ED56B65D4}" type="datetime1">
              <a:rPr lang="en-ID" smtClean="0"/>
              <a:t>17/10/2025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3F8DA4-03C0-B245-94BF-5273E3B8C024}" type="datetime1">
              <a:rPr lang="en-ID" smtClean="0"/>
              <a:t>17/10/2025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1566C5-04AA-C845-AF1A-D2DCF51DCA62}" type="datetime1">
              <a:rPr lang="en-ID" smtClean="0"/>
              <a:t>17/10/2025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AU"/>
          </a:p>
        </p:txBody>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BCC44C83-E9DF-9A47-8775-1996C9E02DB9}" type="datetime1">
              <a:rPr lang="en-ID" smtClean="0"/>
              <a:t>17/10/2025</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4FAB73BC-B049-4115-A692-8D63A059BFB8}" type="slidenum">
              <a:rPr lang="en-US" dirty="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anose="020B0503020204020204"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Char char="•"/>
        <a:defRPr sz="1600" kern="1200">
          <a:solidFill>
            <a:schemeClr val="accent1"/>
          </a:solidFill>
          <a:latin typeface="+mn-lt"/>
          <a:ea typeface="+mn-ea"/>
          <a:cs typeface="+mn-cs"/>
        </a:defRPr>
      </a:lvl5pPr>
      <a:lvl6pPr marL="1600200" indent="-22860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Char char="•"/>
        <a:defRPr sz="1600" kern="1200">
          <a:solidFill>
            <a:schemeClr val="accent1"/>
          </a:solidFill>
          <a:latin typeface="+mn-lt"/>
          <a:ea typeface="+mn-ea"/>
          <a:cs typeface="+mn-cs"/>
        </a:defRPr>
      </a:lvl6pPr>
      <a:lvl7pPr marL="1899920" indent="-22860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Char char="•"/>
        <a:defRPr sz="1600" kern="1200">
          <a:solidFill>
            <a:schemeClr val="accent1"/>
          </a:solidFill>
          <a:latin typeface="+mn-lt"/>
          <a:ea typeface="+mn-ea"/>
          <a:cs typeface="+mn-cs"/>
        </a:defRPr>
      </a:lvl7pPr>
      <a:lvl8pPr marL="2200275" indent="-22860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Char char="•"/>
        <a:defRPr sz="1600" kern="1200">
          <a:solidFill>
            <a:schemeClr val="accent1"/>
          </a:solidFill>
          <a:latin typeface="+mn-lt"/>
          <a:ea typeface="+mn-ea"/>
          <a:cs typeface="+mn-cs"/>
        </a:defRPr>
      </a:lvl8pPr>
      <a:lvl9pPr marL="2499995" indent="-22860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9980" y="615315"/>
            <a:ext cx="9966960" cy="2813050"/>
          </a:xfrm>
        </p:spPr>
        <p:txBody>
          <a:bodyPr>
            <a:normAutofit/>
          </a:bodyPr>
          <a:lstStyle/>
          <a:p>
            <a:r>
              <a:rPr lang="en-US" sz="3000" dirty="0" err="1"/>
              <a:t>Servicos</a:t>
            </a:r>
            <a:r>
              <a:rPr lang="en-US" sz="3000" dirty="0"/>
              <a:t> </a:t>
            </a:r>
            <a:r>
              <a:rPr lang="en-AU" altLang="en-US" sz="3000" dirty="0"/>
              <a:t> MUNICIPAL DAS  OBRAS  PUBLICA</a:t>
            </a:r>
            <a:br>
              <a:rPr lang="en-US" sz="3000" dirty="0"/>
            </a:br>
            <a:br>
              <a:rPr lang="en-US" sz="3000" dirty="0"/>
            </a:br>
            <a:r>
              <a:rPr lang="en-AU" altLang="en-US" sz="3200" dirty="0">
                <a:latin typeface="Arial" panose="020B0604020202020204" pitchFamily="34" charset="0"/>
                <a:cs typeface="Arial" panose="020B0604020202020204" pitchFamily="34" charset="0"/>
              </a:rPr>
              <a:t>15 de </a:t>
            </a:r>
            <a:r>
              <a:rPr lang="en-AU" altLang="en-US" sz="3200" dirty="0" err="1">
                <a:latin typeface="Arial" panose="020B0604020202020204" pitchFamily="34" charset="0"/>
                <a:cs typeface="Arial" panose="020B0604020202020204" pitchFamily="34" charset="0"/>
              </a:rPr>
              <a:t>Outubro</a:t>
            </a:r>
            <a:r>
              <a:rPr lang="en-AU" altLang="en-US" sz="3200" dirty="0">
                <a:latin typeface="Arial" panose="020B0604020202020204" pitchFamily="34" charset="0"/>
                <a:cs typeface="Arial" panose="020B0604020202020204" pitchFamily="34" charset="0"/>
              </a:rPr>
              <a:t> 2025</a:t>
            </a:r>
            <a:br>
              <a:rPr lang="en-AU" altLang="en-US" sz="3200" dirty="0">
                <a:latin typeface="Arial" panose="020B0604020202020204" pitchFamily="34" charset="0"/>
                <a:cs typeface="Arial" panose="020B0604020202020204" pitchFamily="34" charset="0"/>
              </a:rPr>
            </a:br>
            <a:br>
              <a:rPr lang="en-US" sz="3000" dirty="0"/>
            </a:br>
            <a:endParaRPr lang="en-US" sz="3000" dirty="0"/>
          </a:p>
        </p:txBody>
      </p:sp>
      <p:sp>
        <p:nvSpPr>
          <p:cNvPr id="3" name="Subtitle 2"/>
          <p:cNvSpPr>
            <a:spLocks noGrp="1"/>
          </p:cNvSpPr>
          <p:nvPr>
            <p:ph type="subTitle" idx="1"/>
          </p:nvPr>
        </p:nvSpPr>
        <p:spPr>
          <a:xfrm>
            <a:off x="1709530" y="3848679"/>
            <a:ext cx="8767860" cy="2502290"/>
          </a:xfrm>
        </p:spPr>
        <p:txBody>
          <a:bodyPr>
            <a:normAutofit/>
          </a:bodyPr>
          <a:lstStyle/>
          <a:p>
            <a:endParaRPr lang="en-AU" altLang="en-US" b="1" dirty="0">
              <a:latin typeface="Arial" panose="020B0604020202020204" pitchFamily="34" charset="0"/>
              <a:cs typeface="Arial" panose="020B0604020202020204" pitchFamily="34" charset="0"/>
            </a:endParaRPr>
          </a:p>
        </p:txBody>
      </p:sp>
      <p:pic>
        <p:nvPicPr>
          <p:cNvPr id="8" name="Picture 7"/>
          <p:cNvPicPr>
            <a:picLocks noChangeAspect="1"/>
          </p:cNvPicPr>
          <p:nvPr/>
        </p:nvPicPr>
        <p:blipFill>
          <a:blip r:embed="rId2" cstate="print"/>
          <a:stretch>
            <a:fillRect/>
          </a:stretch>
        </p:blipFill>
        <p:spPr>
          <a:xfrm>
            <a:off x="795130" y="615331"/>
            <a:ext cx="914400" cy="814705"/>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57530" y="615331"/>
            <a:ext cx="775970" cy="809625"/>
          </a:xfrm>
          <a:prstGeom prst="rect">
            <a:avLst/>
          </a:prstGeom>
          <a:noFill/>
          <a:ln>
            <a:noFill/>
          </a:ln>
        </p:spPr>
      </p:pic>
      <p:sp>
        <p:nvSpPr>
          <p:cNvPr id="4" name="Slide Number Placeholder 3"/>
          <p:cNvSpPr>
            <a:spLocks noGrp="1"/>
          </p:cNvSpPr>
          <p:nvPr>
            <p:ph type="sldNum" sz="quarter" idx="12"/>
          </p:nvPr>
        </p:nvSpPr>
        <p:spPr/>
        <p:txBody>
          <a:bodyPr/>
          <a:lstStyle/>
          <a:p>
            <a:fld id="{4FAB73BC-B049-4115-A692-8D63A059BFB8}" type="slidenum">
              <a:rPr lang="en-US" smtClean="0"/>
              <a:t>1</a:t>
            </a:fld>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FAB73BC-B049-4115-A692-8D63A059BFB8}" type="slidenum">
              <a:rPr lang="en-US" dirty="0"/>
              <a:t>2</a:t>
            </a:fld>
            <a:endParaRPr lang="en-US" dirty="0"/>
          </a:p>
        </p:txBody>
      </p:sp>
      <p:sp>
        <p:nvSpPr>
          <p:cNvPr id="5" name="Text Box 4"/>
          <p:cNvSpPr txBox="1"/>
          <p:nvPr/>
        </p:nvSpPr>
        <p:spPr>
          <a:xfrm>
            <a:off x="970280" y="625475"/>
            <a:ext cx="4064000" cy="368300"/>
          </a:xfrm>
          <a:prstGeom prst="rect">
            <a:avLst/>
          </a:prstGeom>
          <a:noFill/>
        </p:spPr>
        <p:txBody>
          <a:bodyPr wrap="square" rtlCol="0">
            <a:spAutoFit/>
          </a:bodyPr>
          <a:lstStyle/>
          <a:p>
            <a:r>
              <a:rPr lang="en-AU" altLang="en-US"/>
              <a:t>EKIPAMENTU BENS E MOVIES</a:t>
            </a:r>
          </a:p>
        </p:txBody>
      </p:sp>
      <p:graphicFrame>
        <p:nvGraphicFramePr>
          <p:cNvPr id="7" name="Table 6"/>
          <p:cNvGraphicFramePr>
            <a:graphicFrameLocks noGrp="1"/>
          </p:cNvGraphicFramePr>
          <p:nvPr>
            <p:custDataLst>
              <p:tags r:id="rId1"/>
            </p:custDataLst>
          </p:nvPr>
        </p:nvGraphicFramePr>
        <p:xfrm>
          <a:off x="533400" y="1189990"/>
          <a:ext cx="11117580" cy="4432935"/>
        </p:xfrm>
        <a:graphic>
          <a:graphicData uri="http://schemas.openxmlformats.org/drawingml/2006/table">
            <a:tbl>
              <a:tblPr>
                <a:tableStyleId>{5C22544A-7EE6-4342-B048-85BDC9FD1C3A}</a:tableStyleId>
              </a:tblPr>
              <a:tblGrid>
                <a:gridCol w="393065">
                  <a:extLst>
                    <a:ext uri="{9D8B030D-6E8A-4147-A177-3AD203B41FA5}">
                      <a16:colId xmlns:a16="http://schemas.microsoft.com/office/drawing/2014/main" val="20000"/>
                    </a:ext>
                  </a:extLst>
                </a:gridCol>
                <a:gridCol w="3051810">
                  <a:extLst>
                    <a:ext uri="{9D8B030D-6E8A-4147-A177-3AD203B41FA5}">
                      <a16:colId xmlns:a16="http://schemas.microsoft.com/office/drawing/2014/main" val="20001"/>
                    </a:ext>
                  </a:extLst>
                </a:gridCol>
                <a:gridCol w="1799590">
                  <a:extLst>
                    <a:ext uri="{9D8B030D-6E8A-4147-A177-3AD203B41FA5}">
                      <a16:colId xmlns:a16="http://schemas.microsoft.com/office/drawing/2014/main" val="20002"/>
                    </a:ext>
                  </a:extLst>
                </a:gridCol>
                <a:gridCol w="906145">
                  <a:extLst>
                    <a:ext uri="{9D8B030D-6E8A-4147-A177-3AD203B41FA5}">
                      <a16:colId xmlns:a16="http://schemas.microsoft.com/office/drawing/2014/main" val="20003"/>
                    </a:ext>
                  </a:extLst>
                </a:gridCol>
                <a:gridCol w="1465580">
                  <a:extLst>
                    <a:ext uri="{9D8B030D-6E8A-4147-A177-3AD203B41FA5}">
                      <a16:colId xmlns:a16="http://schemas.microsoft.com/office/drawing/2014/main" val="20004"/>
                    </a:ext>
                  </a:extLst>
                </a:gridCol>
                <a:gridCol w="509270">
                  <a:extLst>
                    <a:ext uri="{9D8B030D-6E8A-4147-A177-3AD203B41FA5}">
                      <a16:colId xmlns:a16="http://schemas.microsoft.com/office/drawing/2014/main" val="20005"/>
                    </a:ext>
                  </a:extLst>
                </a:gridCol>
                <a:gridCol w="572770">
                  <a:extLst>
                    <a:ext uri="{9D8B030D-6E8A-4147-A177-3AD203B41FA5}">
                      <a16:colId xmlns:a16="http://schemas.microsoft.com/office/drawing/2014/main" val="20006"/>
                    </a:ext>
                  </a:extLst>
                </a:gridCol>
                <a:gridCol w="2419350">
                  <a:extLst>
                    <a:ext uri="{9D8B030D-6E8A-4147-A177-3AD203B41FA5}">
                      <a16:colId xmlns:a16="http://schemas.microsoft.com/office/drawing/2014/main" val="20007"/>
                    </a:ext>
                  </a:extLst>
                </a:gridCol>
              </a:tblGrid>
              <a:tr h="340995">
                <a:tc rowSpan="2">
                  <a:txBody>
                    <a:bodyPr/>
                    <a:lstStyle/>
                    <a:p>
                      <a:pPr algn="ctr" fontAlgn="ctr"/>
                      <a:r>
                        <a:rPr lang="en-US" sz="1200" u="none" strike="noStrike" dirty="0">
                          <a:effectLst/>
                        </a:rPr>
                        <a:t>NO.</a:t>
                      </a:r>
                      <a:endParaRPr lang="en-US" sz="1200" b="1" i="0" u="none" strike="noStrike" dirty="0">
                        <a:solidFill>
                          <a:srgbClr val="000000"/>
                        </a:solidFill>
                        <a:effectLst/>
                        <a:latin typeface="Times New Roman" panose="02020603050405020304" pitchFamily="18" charset="0"/>
                      </a:endParaRPr>
                    </a:p>
                  </a:txBody>
                  <a:tcPr marL="8453" marR="8453" marT="8453" marB="0" anchor="ctr"/>
                </a:tc>
                <a:tc rowSpan="2">
                  <a:txBody>
                    <a:bodyPr/>
                    <a:lstStyle/>
                    <a:p>
                      <a:pPr algn="ctr" fontAlgn="ctr"/>
                      <a:r>
                        <a:rPr lang="en-US" sz="1200" u="none" strike="noStrike">
                          <a:effectLst/>
                        </a:rPr>
                        <a:t>TIPO DE VEITURA</a:t>
                      </a:r>
                      <a:endParaRPr lang="en-US" sz="1200" b="1" i="0" u="none" strike="noStrike">
                        <a:solidFill>
                          <a:srgbClr val="000000"/>
                        </a:solidFill>
                        <a:effectLst/>
                        <a:latin typeface="Times New Roman" panose="02020603050405020304" pitchFamily="18" charset="0"/>
                      </a:endParaRPr>
                    </a:p>
                  </a:txBody>
                  <a:tcPr marL="8453" marR="8453" marT="8453" marB="0" anchor="ctr"/>
                </a:tc>
                <a:tc>
                  <a:txBody>
                    <a:bodyPr/>
                    <a:lstStyle/>
                    <a:p>
                      <a:pPr algn="ctr" fontAlgn="ctr"/>
                      <a:r>
                        <a:rPr lang="en-US" sz="1200" u="none" strike="noStrike">
                          <a:effectLst/>
                        </a:rPr>
                        <a:t>NÚ. </a:t>
                      </a:r>
                      <a:endParaRPr lang="en-US" sz="1200" b="1" i="0" u="none" strike="noStrike">
                        <a:solidFill>
                          <a:srgbClr val="000000"/>
                        </a:solidFill>
                        <a:effectLst/>
                        <a:latin typeface="Times New Roman" panose="02020603050405020304" pitchFamily="18" charset="0"/>
                      </a:endParaRPr>
                    </a:p>
                  </a:txBody>
                  <a:tcPr marL="8453" marR="8453" marT="8453" marB="0" anchor="ctr"/>
                </a:tc>
                <a:tc>
                  <a:txBody>
                    <a:bodyPr/>
                    <a:lstStyle/>
                    <a:p>
                      <a:pPr algn="ctr" fontAlgn="ctr"/>
                      <a:r>
                        <a:rPr lang="en-US" sz="1200" u="none" strike="noStrike">
                          <a:effectLst/>
                        </a:rPr>
                        <a:t>TINAN</a:t>
                      </a:r>
                      <a:endParaRPr lang="en-US" sz="1200" b="1" i="0" u="none" strike="noStrike">
                        <a:solidFill>
                          <a:srgbClr val="000000"/>
                        </a:solidFill>
                        <a:effectLst/>
                        <a:latin typeface="Times New Roman" panose="02020603050405020304" pitchFamily="18" charset="0"/>
                      </a:endParaRPr>
                    </a:p>
                  </a:txBody>
                  <a:tcPr marL="8453" marR="8453" marT="8453" marB="0" anchor="ctr"/>
                </a:tc>
                <a:tc rowSpan="2">
                  <a:txBody>
                    <a:bodyPr/>
                    <a:lstStyle/>
                    <a:p>
                      <a:pPr algn="ctr" fontAlgn="ctr"/>
                      <a:r>
                        <a:rPr lang="en-US" sz="1200" u="none" strike="noStrike">
                          <a:effectLst/>
                        </a:rPr>
                        <a:t>DIVISAUN</a:t>
                      </a:r>
                      <a:endParaRPr lang="en-US" sz="1200" b="1" i="0" u="none" strike="noStrike">
                        <a:solidFill>
                          <a:srgbClr val="000000"/>
                        </a:solidFill>
                        <a:effectLst/>
                        <a:latin typeface="Times New Roman" panose="02020603050405020304" pitchFamily="18" charset="0"/>
                      </a:endParaRPr>
                    </a:p>
                  </a:txBody>
                  <a:tcPr marL="8453" marR="8453" marT="8453" marB="0" anchor="ctr"/>
                </a:tc>
                <a:tc gridSpan="2">
                  <a:txBody>
                    <a:bodyPr/>
                    <a:lstStyle/>
                    <a:p>
                      <a:pPr algn="ctr" fontAlgn="ctr"/>
                      <a:r>
                        <a:rPr lang="en-US" sz="1200" u="none" strike="noStrike">
                          <a:effectLst/>
                        </a:rPr>
                        <a:t>KONDISAUN</a:t>
                      </a:r>
                      <a:endParaRPr lang="en-US" sz="1200" b="1" i="0" u="none" strike="noStrike">
                        <a:solidFill>
                          <a:srgbClr val="000000"/>
                        </a:solidFill>
                        <a:effectLst/>
                        <a:latin typeface="Times New Roman" panose="02020603050405020304" pitchFamily="18" charset="0"/>
                      </a:endParaRPr>
                    </a:p>
                  </a:txBody>
                  <a:tcPr marL="8453" marR="8453" marT="8453" marB="0" anchor="ctr"/>
                </a:tc>
                <a:tc hMerge="1">
                  <a:txBody>
                    <a:bodyPr/>
                    <a:lstStyle/>
                    <a:p>
                      <a:endParaRPr lang="en-US"/>
                    </a:p>
                  </a:txBody>
                  <a:tcPr/>
                </a:tc>
                <a:tc rowSpan="2">
                  <a:txBody>
                    <a:bodyPr/>
                    <a:lstStyle/>
                    <a:p>
                      <a:pPr algn="ctr" fontAlgn="ctr"/>
                      <a:r>
                        <a:rPr lang="en-US" sz="1200" u="none" strike="noStrike">
                          <a:effectLst/>
                        </a:rPr>
                        <a:t>UTILIZADOR</a:t>
                      </a:r>
                      <a:endParaRPr lang="en-US" sz="1200" b="1" i="0" u="none" strike="noStrike">
                        <a:solidFill>
                          <a:srgbClr val="000000"/>
                        </a:solidFill>
                        <a:effectLst/>
                        <a:latin typeface="Times New Roman" panose="02020603050405020304" pitchFamily="18" charset="0"/>
                      </a:endParaRPr>
                    </a:p>
                  </a:txBody>
                  <a:tcPr marL="8453" marR="8453" marT="8453" marB="0" anchor="ctr"/>
                </a:tc>
                <a:extLst>
                  <a:ext uri="{0D108BD9-81ED-4DB2-BD59-A6C34878D82A}">
                    <a16:rowId xmlns:a16="http://schemas.microsoft.com/office/drawing/2014/main" val="10000"/>
                  </a:ext>
                </a:extLst>
              </a:tr>
              <a:tr h="340995">
                <a:tc vMerge="1">
                  <a:txBody>
                    <a:bodyPr/>
                    <a:lstStyle/>
                    <a:p>
                      <a:endParaRPr lang="en-US"/>
                    </a:p>
                  </a:txBody>
                  <a:tcPr/>
                </a:tc>
                <a:tc vMerge="1">
                  <a:txBody>
                    <a:bodyPr/>
                    <a:lstStyle/>
                    <a:p>
                      <a:endParaRPr lang="en-US"/>
                    </a:p>
                  </a:txBody>
                  <a:tcPr/>
                </a:tc>
                <a:tc>
                  <a:txBody>
                    <a:bodyPr/>
                    <a:lstStyle/>
                    <a:p>
                      <a:pPr algn="ctr" fontAlgn="ctr"/>
                      <a:r>
                        <a:rPr lang="en-US" sz="1200" u="none" strike="noStrike">
                          <a:effectLst/>
                        </a:rPr>
                        <a:t>CHAPA MATRICULA</a:t>
                      </a:r>
                      <a:endParaRPr lang="en-US" sz="1200" b="1" i="0" u="none" strike="noStrike">
                        <a:solidFill>
                          <a:srgbClr val="000000"/>
                        </a:solidFill>
                        <a:effectLst/>
                        <a:latin typeface="Times New Roman" panose="02020603050405020304" pitchFamily="18" charset="0"/>
                      </a:endParaRPr>
                    </a:p>
                  </a:txBody>
                  <a:tcPr marL="8453" marR="8453" marT="8453" marB="0" anchor="ctr"/>
                </a:tc>
                <a:tc>
                  <a:txBody>
                    <a:bodyPr/>
                    <a:lstStyle/>
                    <a:p>
                      <a:pPr algn="ctr" fontAlgn="ctr"/>
                      <a:r>
                        <a:rPr lang="en-US" sz="1200" u="none" strike="noStrike" dirty="0">
                          <a:effectLst/>
                        </a:rPr>
                        <a:t>COMPRA</a:t>
                      </a:r>
                      <a:endParaRPr lang="en-US" sz="1200" b="1" i="0" u="none" strike="noStrike" dirty="0">
                        <a:solidFill>
                          <a:srgbClr val="000000"/>
                        </a:solidFill>
                        <a:effectLst/>
                        <a:latin typeface="Times New Roman" panose="02020603050405020304" pitchFamily="18" charset="0"/>
                      </a:endParaRPr>
                    </a:p>
                  </a:txBody>
                  <a:tcPr marL="8453" marR="8453" marT="8453" marB="0" anchor="ctr"/>
                </a:tc>
                <a:tc vMerge="1">
                  <a:txBody>
                    <a:bodyPr/>
                    <a:lstStyle/>
                    <a:p>
                      <a:endParaRPr lang="en-US"/>
                    </a:p>
                  </a:txBody>
                  <a:tcPr/>
                </a:tc>
                <a:tc>
                  <a:txBody>
                    <a:bodyPr/>
                    <a:lstStyle/>
                    <a:p>
                      <a:pPr algn="ctr" fontAlgn="ctr"/>
                      <a:r>
                        <a:rPr lang="en-US" sz="1200" u="none" strike="noStrike">
                          <a:effectLst/>
                        </a:rPr>
                        <a:t>DIAK</a:t>
                      </a:r>
                      <a:endParaRPr lang="en-US" sz="1200" b="1" i="0" u="none" strike="noStrike">
                        <a:solidFill>
                          <a:srgbClr val="000000"/>
                        </a:solidFill>
                        <a:effectLst/>
                        <a:latin typeface="Times New Roman" panose="02020603050405020304" pitchFamily="18" charset="0"/>
                      </a:endParaRPr>
                    </a:p>
                  </a:txBody>
                  <a:tcPr marL="8453" marR="8453" marT="8453" marB="0" anchor="ctr"/>
                </a:tc>
                <a:tc>
                  <a:txBody>
                    <a:bodyPr/>
                    <a:lstStyle/>
                    <a:p>
                      <a:pPr algn="ctr" fontAlgn="ctr"/>
                      <a:r>
                        <a:rPr lang="en-US" sz="1200" u="none" strike="noStrike">
                          <a:effectLst/>
                        </a:rPr>
                        <a:t>A'AT</a:t>
                      </a:r>
                      <a:endParaRPr lang="en-US" sz="1200" b="1" i="0" u="none" strike="noStrike">
                        <a:solidFill>
                          <a:srgbClr val="000000"/>
                        </a:solidFill>
                        <a:effectLst/>
                        <a:latin typeface="Times New Roman" panose="02020603050405020304" pitchFamily="18" charset="0"/>
                      </a:endParaRPr>
                    </a:p>
                  </a:txBody>
                  <a:tcPr marL="8453" marR="8453" marT="8453" marB="0" anchor="ctr"/>
                </a:tc>
                <a:tc vMerge="1">
                  <a:txBody>
                    <a:bodyPr/>
                    <a:lstStyle/>
                    <a:p>
                      <a:endParaRPr lang="en-US"/>
                    </a:p>
                  </a:txBody>
                  <a:tcPr/>
                </a:tc>
                <a:extLst>
                  <a:ext uri="{0D108BD9-81ED-4DB2-BD59-A6C34878D82A}">
                    <a16:rowId xmlns:a16="http://schemas.microsoft.com/office/drawing/2014/main" val="10001"/>
                  </a:ext>
                </a:extLst>
              </a:tr>
              <a:tr h="340995">
                <a:tc>
                  <a:txBody>
                    <a:bodyPr/>
                    <a:lstStyle/>
                    <a:p>
                      <a:pPr algn="ctr" fontAlgn="b"/>
                      <a:r>
                        <a:rPr lang="en-US" sz="1200" u="none" strike="noStrike">
                          <a:effectLst/>
                        </a:rPr>
                        <a:t>1</a:t>
                      </a:r>
                      <a:endParaRPr lang="en-US" sz="1200" b="1" i="0" u="none" strike="noStrike">
                        <a:solidFill>
                          <a:srgbClr val="000000"/>
                        </a:solidFill>
                        <a:effectLst/>
                        <a:latin typeface="Times New Roman" panose="02020603050405020304" pitchFamily="18" charset="0"/>
                      </a:endParaRPr>
                    </a:p>
                  </a:txBody>
                  <a:tcPr marL="8453" marR="8453" marT="8453" marB="0" anchor="b"/>
                </a:tc>
                <a:tc>
                  <a:txBody>
                    <a:bodyPr/>
                    <a:lstStyle/>
                    <a:p>
                      <a:pPr algn="l" fontAlgn="b"/>
                      <a:r>
                        <a:rPr lang="en-US" sz="1200" u="none" strike="noStrike">
                          <a:effectLst/>
                        </a:rPr>
                        <a:t>TOYOTA HILUX CARINHA</a:t>
                      </a:r>
                      <a:endParaRPr lang="en-US" sz="1200" b="0" i="0" u="none" strike="noStrike">
                        <a:solidFill>
                          <a:srgbClr val="000000"/>
                        </a:solidFill>
                        <a:effectLst/>
                        <a:latin typeface="Times New Roman" panose="02020603050405020304" pitchFamily="18" charset="0"/>
                      </a:endParaRPr>
                    </a:p>
                  </a:txBody>
                  <a:tcPr marL="8453" marR="8453" marT="8453" marB="0" anchor="b"/>
                </a:tc>
                <a:tc>
                  <a:txBody>
                    <a:bodyPr/>
                    <a:lstStyle/>
                    <a:p>
                      <a:pPr algn="ctr" fontAlgn="b"/>
                      <a:r>
                        <a:rPr lang="en-US" sz="1200" u="none" strike="noStrike">
                          <a:effectLst/>
                        </a:rPr>
                        <a:t>05-728.G</a:t>
                      </a:r>
                      <a:endParaRPr lang="en-US" sz="1200" b="0" i="0" u="none" strike="noStrike">
                        <a:solidFill>
                          <a:srgbClr val="000000"/>
                        </a:solidFill>
                        <a:effectLst/>
                        <a:latin typeface="Times New Roman" panose="02020603050405020304" pitchFamily="18" charset="0"/>
                      </a:endParaRPr>
                    </a:p>
                  </a:txBody>
                  <a:tcPr marL="8453" marR="8453" marT="8453" marB="0" anchor="b"/>
                </a:tc>
                <a:tc>
                  <a:txBody>
                    <a:bodyPr/>
                    <a:lstStyle/>
                    <a:p>
                      <a:pPr algn="ctr" fontAlgn="ctr"/>
                      <a:r>
                        <a:rPr lang="en-US" sz="1200" u="none" strike="noStrike">
                          <a:effectLst/>
                        </a:rPr>
                        <a:t>16/11/2015</a:t>
                      </a:r>
                      <a:endParaRPr lang="en-US" sz="1200" b="0" i="0" u="none" strike="noStrike">
                        <a:solidFill>
                          <a:srgbClr val="000000"/>
                        </a:solidFill>
                        <a:effectLst/>
                        <a:latin typeface="Times New Roman" panose="02020603050405020304" pitchFamily="18" charset="0"/>
                      </a:endParaRPr>
                    </a:p>
                  </a:txBody>
                  <a:tcPr marL="8453" marR="8453" marT="8453" marB="0" anchor="ctr"/>
                </a:tc>
                <a:tc>
                  <a:txBody>
                    <a:bodyPr/>
                    <a:lstStyle/>
                    <a:p>
                      <a:pPr algn="ctr" fontAlgn="b"/>
                      <a:r>
                        <a:rPr lang="en-US" sz="1200" u="none" strike="noStrike">
                          <a:effectLst/>
                        </a:rPr>
                        <a:t>Director</a:t>
                      </a:r>
                      <a:endParaRPr lang="en-US" sz="1200" b="0" i="0" u="none" strike="noStrike">
                        <a:solidFill>
                          <a:srgbClr val="000000"/>
                        </a:solidFill>
                        <a:effectLst/>
                        <a:latin typeface="Times New Roman" panose="02020603050405020304" pitchFamily="18" charset="0"/>
                      </a:endParaRPr>
                    </a:p>
                  </a:txBody>
                  <a:tcPr marL="8453" marR="8453" marT="8453" marB="0" anchor="b"/>
                </a:tc>
                <a:tc>
                  <a:txBody>
                    <a:bodyPr/>
                    <a:lstStyle/>
                    <a:p>
                      <a:pPr algn="ctr" fontAlgn="ctr"/>
                      <a:r>
                        <a:rPr lang="en-US" sz="1200" u="none" strike="noStrike">
                          <a:effectLst/>
                        </a:rPr>
                        <a:t>DIAK</a:t>
                      </a:r>
                      <a:endParaRPr lang="en-US" sz="1200" b="0" i="0" u="none" strike="noStrike">
                        <a:solidFill>
                          <a:srgbClr val="000000"/>
                        </a:solidFill>
                        <a:effectLst/>
                        <a:latin typeface="Times New Roman" panose="02020603050405020304" pitchFamily="18" charset="0"/>
                      </a:endParaRPr>
                    </a:p>
                  </a:txBody>
                  <a:tcPr marL="8453" marR="8453" marT="8453" marB="0" anchor="ctr"/>
                </a:tc>
                <a:tc>
                  <a:txBody>
                    <a:bodyPr/>
                    <a:lstStyle/>
                    <a:p>
                      <a:pPr algn="l" fontAlgn="b"/>
                      <a:r>
                        <a:rPr lang="en-US" sz="1000" u="none" strike="noStrike">
                          <a:effectLst/>
                        </a:rPr>
                        <a:t> </a:t>
                      </a:r>
                      <a:endParaRPr lang="en-US" sz="1000" b="0" i="0" u="none" strike="noStrike">
                        <a:solidFill>
                          <a:srgbClr val="000000"/>
                        </a:solidFill>
                        <a:effectLst/>
                        <a:latin typeface="Times New Roman" panose="02020603050405020304" pitchFamily="18" charset="0"/>
                      </a:endParaRPr>
                    </a:p>
                  </a:txBody>
                  <a:tcPr marL="8453" marR="8453" marT="8453" marB="0" anchor="b"/>
                </a:tc>
                <a:tc>
                  <a:txBody>
                    <a:bodyPr/>
                    <a:lstStyle/>
                    <a:p>
                      <a:pPr algn="l" fontAlgn="b"/>
                      <a:r>
                        <a:rPr lang="pt-BR" sz="1100" u="none" strike="noStrike">
                          <a:effectLst/>
                        </a:rPr>
                        <a:t>GERALDO DA C. LEMOS SOARES</a:t>
                      </a:r>
                      <a:endParaRPr lang="pt-BR" sz="1100" b="1" i="0" u="none" strike="noStrike">
                        <a:solidFill>
                          <a:srgbClr val="000000"/>
                        </a:solidFill>
                        <a:effectLst/>
                        <a:latin typeface="Times New Roman" panose="02020603050405020304" pitchFamily="18" charset="0"/>
                      </a:endParaRPr>
                    </a:p>
                  </a:txBody>
                  <a:tcPr marL="8453" marR="8453" marT="8453" marB="0" anchor="b"/>
                </a:tc>
                <a:extLst>
                  <a:ext uri="{0D108BD9-81ED-4DB2-BD59-A6C34878D82A}">
                    <a16:rowId xmlns:a16="http://schemas.microsoft.com/office/drawing/2014/main" val="10002"/>
                  </a:ext>
                </a:extLst>
              </a:tr>
              <a:tr h="340995">
                <a:tc>
                  <a:txBody>
                    <a:bodyPr/>
                    <a:lstStyle/>
                    <a:p>
                      <a:pPr algn="ctr" fontAlgn="b"/>
                      <a:r>
                        <a:rPr lang="en-US" sz="1200" u="none" strike="noStrike">
                          <a:effectLst/>
                        </a:rPr>
                        <a:t>2</a:t>
                      </a:r>
                      <a:endParaRPr lang="en-US" sz="1200" b="1" i="0" u="none" strike="noStrike">
                        <a:solidFill>
                          <a:srgbClr val="000000"/>
                        </a:solidFill>
                        <a:effectLst/>
                        <a:latin typeface="Times New Roman" panose="02020603050405020304" pitchFamily="18" charset="0"/>
                      </a:endParaRPr>
                    </a:p>
                  </a:txBody>
                  <a:tcPr marL="8453" marR="8453" marT="8453" marB="0" anchor="b"/>
                </a:tc>
                <a:tc>
                  <a:txBody>
                    <a:bodyPr/>
                    <a:lstStyle/>
                    <a:p>
                      <a:pPr algn="l" fontAlgn="b"/>
                      <a:r>
                        <a:rPr lang="en-US" sz="1200" u="none" strike="noStrike">
                          <a:effectLst/>
                        </a:rPr>
                        <a:t>ECAVADORA KUMATSU PC200 LOMO</a:t>
                      </a:r>
                      <a:endParaRPr lang="en-US" sz="1200" b="0" i="0" u="none" strike="noStrike">
                        <a:solidFill>
                          <a:srgbClr val="000000"/>
                        </a:solidFill>
                        <a:effectLst/>
                        <a:latin typeface="Times New Roman" panose="02020603050405020304" pitchFamily="18" charset="0"/>
                      </a:endParaRPr>
                    </a:p>
                  </a:txBody>
                  <a:tcPr marL="8453" marR="8453" marT="8453" marB="0" anchor="b"/>
                </a:tc>
                <a:tc>
                  <a:txBody>
                    <a:bodyPr/>
                    <a:lstStyle/>
                    <a:p>
                      <a:pPr algn="ctr" fontAlgn="b"/>
                      <a:r>
                        <a:rPr lang="en-US" sz="1200" u="none" strike="noStrike" dirty="0">
                          <a:effectLst/>
                        </a:rPr>
                        <a:t>04-695.G</a:t>
                      </a:r>
                      <a:endParaRPr lang="en-US" sz="1200" b="0" i="0" u="none" strike="noStrike" dirty="0">
                        <a:solidFill>
                          <a:srgbClr val="000000"/>
                        </a:solidFill>
                        <a:effectLst/>
                        <a:latin typeface="Times New Roman" panose="02020603050405020304" pitchFamily="18" charset="0"/>
                      </a:endParaRPr>
                    </a:p>
                  </a:txBody>
                  <a:tcPr marL="8453" marR="8453" marT="8453" marB="0" anchor="b"/>
                </a:tc>
                <a:tc>
                  <a:txBody>
                    <a:bodyPr/>
                    <a:lstStyle/>
                    <a:p>
                      <a:pPr algn="ctr" fontAlgn="b"/>
                      <a:r>
                        <a:rPr lang="en-US" sz="1200" u="none" strike="noStrike">
                          <a:effectLst/>
                        </a:rPr>
                        <a:t>10/08/2023</a:t>
                      </a:r>
                      <a:endParaRPr lang="en-US" sz="1200" b="0" i="0" u="none" strike="noStrike">
                        <a:solidFill>
                          <a:srgbClr val="000000"/>
                        </a:solidFill>
                        <a:effectLst/>
                        <a:latin typeface="Times New Roman" panose="02020603050405020304" pitchFamily="18" charset="0"/>
                      </a:endParaRPr>
                    </a:p>
                  </a:txBody>
                  <a:tcPr marL="8453" marR="8453" marT="8453" marB="0" anchor="b"/>
                </a:tc>
                <a:tc>
                  <a:txBody>
                    <a:bodyPr/>
                    <a:lstStyle/>
                    <a:p>
                      <a:pPr algn="ctr" fontAlgn="b"/>
                      <a:r>
                        <a:rPr lang="en-US" sz="1200" u="none" strike="noStrike">
                          <a:effectLst/>
                        </a:rPr>
                        <a:t>MOP</a:t>
                      </a:r>
                      <a:endParaRPr lang="en-US" sz="1200" b="0" i="0" u="none" strike="noStrike">
                        <a:solidFill>
                          <a:srgbClr val="000000"/>
                        </a:solidFill>
                        <a:effectLst/>
                        <a:latin typeface="Times New Roman" panose="02020603050405020304" pitchFamily="18" charset="0"/>
                      </a:endParaRPr>
                    </a:p>
                  </a:txBody>
                  <a:tcPr marL="8453" marR="8453" marT="8453" marB="0" anchor="b"/>
                </a:tc>
                <a:tc>
                  <a:txBody>
                    <a:bodyPr/>
                    <a:lstStyle/>
                    <a:p>
                      <a:pPr algn="ctr" fontAlgn="ctr"/>
                      <a:r>
                        <a:rPr lang="en-US" sz="1200" u="none" strike="noStrike">
                          <a:effectLst/>
                        </a:rPr>
                        <a:t>DIAK</a:t>
                      </a:r>
                      <a:endParaRPr lang="en-US" sz="1200" b="0" i="0" u="none" strike="noStrike">
                        <a:solidFill>
                          <a:srgbClr val="000000"/>
                        </a:solidFill>
                        <a:effectLst/>
                        <a:latin typeface="Times New Roman" panose="02020603050405020304" pitchFamily="18" charset="0"/>
                      </a:endParaRPr>
                    </a:p>
                  </a:txBody>
                  <a:tcPr marL="8453" marR="8453" marT="8453" marB="0" anchor="ctr"/>
                </a:tc>
                <a:tc>
                  <a:txBody>
                    <a:bodyPr/>
                    <a:lstStyle/>
                    <a:p>
                      <a:pPr algn="l" fontAlgn="b"/>
                      <a:r>
                        <a:rPr lang="en-US" sz="1000" u="none" strike="noStrike">
                          <a:effectLst/>
                        </a:rPr>
                        <a:t> </a:t>
                      </a:r>
                      <a:endParaRPr lang="en-US" sz="1000" b="0" i="0" u="none" strike="noStrike">
                        <a:solidFill>
                          <a:srgbClr val="000000"/>
                        </a:solidFill>
                        <a:effectLst/>
                        <a:latin typeface="Times New Roman" panose="02020603050405020304" pitchFamily="18" charset="0"/>
                      </a:endParaRPr>
                    </a:p>
                  </a:txBody>
                  <a:tcPr marL="8453" marR="8453" marT="8453" marB="0" anchor="b"/>
                </a:tc>
                <a:tc>
                  <a:txBody>
                    <a:bodyPr/>
                    <a:lstStyle/>
                    <a:p>
                      <a:pPr algn="l" fontAlgn="b"/>
                      <a:r>
                        <a:rPr lang="en-US" sz="1200" u="none" strike="noStrike">
                          <a:effectLst/>
                        </a:rPr>
                        <a:t>VASCO CAEIRO</a:t>
                      </a:r>
                      <a:endParaRPr lang="en-US" sz="1200" b="0" i="0" u="none" strike="noStrike">
                        <a:solidFill>
                          <a:srgbClr val="000000"/>
                        </a:solidFill>
                        <a:effectLst/>
                        <a:latin typeface="Times New Roman" panose="02020603050405020304" pitchFamily="18" charset="0"/>
                      </a:endParaRPr>
                    </a:p>
                  </a:txBody>
                  <a:tcPr marL="8453" marR="8453" marT="8453" marB="0" anchor="b"/>
                </a:tc>
                <a:extLst>
                  <a:ext uri="{0D108BD9-81ED-4DB2-BD59-A6C34878D82A}">
                    <a16:rowId xmlns:a16="http://schemas.microsoft.com/office/drawing/2014/main" val="10003"/>
                  </a:ext>
                </a:extLst>
              </a:tr>
              <a:tr h="340995">
                <a:tc>
                  <a:txBody>
                    <a:bodyPr/>
                    <a:lstStyle/>
                    <a:p>
                      <a:pPr algn="ctr" fontAlgn="b"/>
                      <a:r>
                        <a:rPr lang="en-US" sz="1200" u="none" strike="noStrike">
                          <a:effectLst/>
                        </a:rPr>
                        <a:t>3</a:t>
                      </a:r>
                      <a:endParaRPr lang="en-US" sz="1200" b="1" i="0" u="none" strike="noStrike">
                        <a:solidFill>
                          <a:srgbClr val="000000"/>
                        </a:solidFill>
                        <a:effectLst/>
                        <a:latin typeface="Times New Roman" panose="02020603050405020304" pitchFamily="18" charset="0"/>
                      </a:endParaRPr>
                    </a:p>
                  </a:txBody>
                  <a:tcPr marL="8453" marR="8453" marT="8453" marB="0" anchor="b"/>
                </a:tc>
                <a:tc>
                  <a:txBody>
                    <a:bodyPr/>
                    <a:lstStyle/>
                    <a:p>
                      <a:pPr algn="l" fontAlgn="b"/>
                      <a:r>
                        <a:rPr lang="en-US" sz="1200" u="none" strike="noStrike">
                          <a:effectLst/>
                        </a:rPr>
                        <a:t>MEGAPRO LAMA</a:t>
                      </a:r>
                      <a:endParaRPr lang="en-US" sz="1200" b="0" i="0" u="none" strike="noStrike">
                        <a:solidFill>
                          <a:srgbClr val="000000"/>
                        </a:solidFill>
                        <a:effectLst/>
                        <a:latin typeface="Times New Roman" panose="02020603050405020304" pitchFamily="18" charset="0"/>
                      </a:endParaRPr>
                    </a:p>
                  </a:txBody>
                  <a:tcPr marL="8453" marR="8453" marT="8453" marB="0" anchor="b"/>
                </a:tc>
                <a:tc>
                  <a:txBody>
                    <a:bodyPr/>
                    <a:lstStyle/>
                    <a:p>
                      <a:pPr algn="ctr" fontAlgn="b"/>
                      <a:r>
                        <a:rPr lang="en-US" sz="1200" u="none" strike="noStrike">
                          <a:effectLst/>
                        </a:rPr>
                        <a:t>5198.G</a:t>
                      </a:r>
                      <a:endParaRPr lang="en-US" sz="1200" b="0" i="0" u="none" strike="noStrike">
                        <a:solidFill>
                          <a:srgbClr val="000000"/>
                        </a:solidFill>
                        <a:effectLst/>
                        <a:latin typeface="Times New Roman" panose="02020603050405020304" pitchFamily="18" charset="0"/>
                      </a:endParaRPr>
                    </a:p>
                  </a:txBody>
                  <a:tcPr marL="8453" marR="8453" marT="8453" marB="0" anchor="b"/>
                </a:tc>
                <a:tc>
                  <a:txBody>
                    <a:bodyPr/>
                    <a:lstStyle/>
                    <a:p>
                      <a:pPr algn="ctr" fontAlgn="ctr"/>
                      <a:r>
                        <a:rPr lang="en-US" sz="1200" u="none" strike="noStrike">
                          <a:effectLst/>
                        </a:rPr>
                        <a:t>15/04/2010</a:t>
                      </a:r>
                      <a:endParaRPr lang="en-US" sz="1200" b="0" i="0" u="none" strike="noStrike">
                        <a:solidFill>
                          <a:srgbClr val="000000"/>
                        </a:solidFill>
                        <a:effectLst/>
                        <a:latin typeface="Times New Roman" panose="02020603050405020304" pitchFamily="18" charset="0"/>
                      </a:endParaRPr>
                    </a:p>
                  </a:txBody>
                  <a:tcPr marL="8453" marR="8453" marT="8453" marB="0" anchor="ctr"/>
                </a:tc>
                <a:tc>
                  <a:txBody>
                    <a:bodyPr/>
                    <a:lstStyle/>
                    <a:p>
                      <a:pPr algn="l" fontAlgn="b"/>
                      <a:r>
                        <a:rPr lang="en-US" sz="1200" u="none" strike="noStrike">
                          <a:effectLst/>
                        </a:rPr>
                        <a:t>Chefe Dep. OGAP</a:t>
                      </a:r>
                      <a:endParaRPr lang="en-US" sz="1200" b="0" i="0" u="none" strike="noStrike">
                        <a:solidFill>
                          <a:srgbClr val="000000"/>
                        </a:solidFill>
                        <a:effectLst/>
                        <a:latin typeface="Times New Roman" panose="02020603050405020304" pitchFamily="18" charset="0"/>
                      </a:endParaRPr>
                    </a:p>
                  </a:txBody>
                  <a:tcPr marL="8453" marR="8453" marT="8453" marB="0" anchor="b"/>
                </a:tc>
                <a:tc>
                  <a:txBody>
                    <a:bodyPr/>
                    <a:lstStyle/>
                    <a:p>
                      <a:pPr algn="ctr" fontAlgn="ctr"/>
                      <a:r>
                        <a:rPr lang="en-US" sz="1200" u="none" strike="noStrike">
                          <a:effectLst/>
                        </a:rPr>
                        <a:t>DIAK</a:t>
                      </a:r>
                      <a:endParaRPr lang="en-US" sz="1200" b="0" i="0" u="none" strike="noStrike">
                        <a:solidFill>
                          <a:srgbClr val="000000"/>
                        </a:solidFill>
                        <a:effectLst/>
                        <a:latin typeface="Times New Roman" panose="02020603050405020304" pitchFamily="18" charset="0"/>
                      </a:endParaRPr>
                    </a:p>
                  </a:txBody>
                  <a:tcPr marL="8453" marR="8453" marT="8453" marB="0" anchor="ctr"/>
                </a:tc>
                <a:tc>
                  <a:txBody>
                    <a:bodyPr/>
                    <a:lstStyle/>
                    <a:p>
                      <a:pPr algn="l" fontAlgn="b"/>
                      <a:r>
                        <a:rPr lang="en-US" sz="1000" u="none" strike="noStrike">
                          <a:effectLst/>
                        </a:rPr>
                        <a:t> </a:t>
                      </a:r>
                      <a:endParaRPr lang="en-US" sz="1000" b="0" i="0" u="none" strike="noStrike">
                        <a:solidFill>
                          <a:srgbClr val="000000"/>
                        </a:solidFill>
                        <a:effectLst/>
                        <a:latin typeface="Times New Roman" panose="02020603050405020304" pitchFamily="18" charset="0"/>
                      </a:endParaRPr>
                    </a:p>
                  </a:txBody>
                  <a:tcPr marL="8453" marR="8453" marT="8453" marB="0" anchor="b"/>
                </a:tc>
                <a:tc>
                  <a:txBody>
                    <a:bodyPr/>
                    <a:lstStyle/>
                    <a:p>
                      <a:pPr algn="l" fontAlgn="b"/>
                      <a:r>
                        <a:rPr lang="en-US" sz="1100" u="none" strike="noStrike">
                          <a:effectLst/>
                        </a:rPr>
                        <a:t>VICTOR DA SILVA SOARES</a:t>
                      </a:r>
                      <a:endParaRPr lang="en-US" sz="1100" b="1" i="0" u="none" strike="noStrike">
                        <a:solidFill>
                          <a:srgbClr val="000000"/>
                        </a:solidFill>
                        <a:effectLst/>
                        <a:latin typeface="Times New Roman" panose="02020603050405020304" pitchFamily="18" charset="0"/>
                      </a:endParaRPr>
                    </a:p>
                  </a:txBody>
                  <a:tcPr marL="8453" marR="8453" marT="8453" marB="0" anchor="b"/>
                </a:tc>
                <a:extLst>
                  <a:ext uri="{0D108BD9-81ED-4DB2-BD59-A6C34878D82A}">
                    <a16:rowId xmlns:a16="http://schemas.microsoft.com/office/drawing/2014/main" val="10004"/>
                  </a:ext>
                </a:extLst>
              </a:tr>
              <a:tr h="340995">
                <a:tc>
                  <a:txBody>
                    <a:bodyPr/>
                    <a:lstStyle/>
                    <a:p>
                      <a:pPr algn="ctr" fontAlgn="b"/>
                      <a:r>
                        <a:rPr lang="en-US" sz="1200" u="none" strike="noStrike">
                          <a:effectLst/>
                        </a:rPr>
                        <a:t>4</a:t>
                      </a:r>
                      <a:endParaRPr lang="en-US" sz="1200" b="1" i="0" u="none" strike="noStrike">
                        <a:solidFill>
                          <a:srgbClr val="000000"/>
                        </a:solidFill>
                        <a:effectLst/>
                        <a:latin typeface="Times New Roman" panose="02020603050405020304" pitchFamily="18" charset="0"/>
                      </a:endParaRPr>
                    </a:p>
                  </a:txBody>
                  <a:tcPr marL="8453" marR="8453" marT="8453" marB="0" anchor="b"/>
                </a:tc>
                <a:tc>
                  <a:txBody>
                    <a:bodyPr/>
                    <a:lstStyle/>
                    <a:p>
                      <a:pPr algn="l" fontAlgn="b"/>
                      <a:r>
                        <a:rPr lang="en-US" sz="1200" u="none" strike="noStrike">
                          <a:effectLst/>
                        </a:rPr>
                        <a:t>MEGAPRO MONO CHOCK</a:t>
                      </a:r>
                      <a:endParaRPr lang="en-US" sz="1200" b="0" i="0" u="none" strike="noStrike">
                        <a:solidFill>
                          <a:srgbClr val="000000"/>
                        </a:solidFill>
                        <a:effectLst/>
                        <a:latin typeface="Times New Roman" panose="02020603050405020304" pitchFamily="18" charset="0"/>
                      </a:endParaRPr>
                    </a:p>
                  </a:txBody>
                  <a:tcPr marL="8453" marR="8453" marT="8453" marB="0" anchor="b"/>
                </a:tc>
                <a:tc>
                  <a:txBody>
                    <a:bodyPr/>
                    <a:lstStyle/>
                    <a:p>
                      <a:pPr algn="ctr" fontAlgn="b"/>
                      <a:r>
                        <a:rPr lang="en-US" sz="1200" u="none" strike="noStrike">
                          <a:effectLst/>
                        </a:rPr>
                        <a:t>0322.G</a:t>
                      </a:r>
                      <a:endParaRPr lang="en-US" sz="1200" b="0" i="0" u="none" strike="noStrike">
                        <a:solidFill>
                          <a:srgbClr val="000000"/>
                        </a:solidFill>
                        <a:effectLst/>
                        <a:latin typeface="Times New Roman" panose="02020603050405020304" pitchFamily="18" charset="0"/>
                      </a:endParaRPr>
                    </a:p>
                  </a:txBody>
                  <a:tcPr marL="8453" marR="8453" marT="8453" marB="0" anchor="b"/>
                </a:tc>
                <a:tc>
                  <a:txBody>
                    <a:bodyPr/>
                    <a:lstStyle/>
                    <a:p>
                      <a:pPr algn="ctr" fontAlgn="ctr"/>
                      <a:r>
                        <a:rPr lang="en-US" sz="1200" u="none" strike="noStrike">
                          <a:effectLst/>
                        </a:rPr>
                        <a:t>15/08/2020</a:t>
                      </a:r>
                      <a:endParaRPr lang="en-US" sz="1200" b="0" i="0" u="none" strike="noStrike">
                        <a:solidFill>
                          <a:srgbClr val="000000"/>
                        </a:solidFill>
                        <a:effectLst/>
                        <a:latin typeface="Times New Roman" panose="02020603050405020304" pitchFamily="18" charset="0"/>
                      </a:endParaRPr>
                    </a:p>
                  </a:txBody>
                  <a:tcPr marL="8453" marR="8453" marT="8453" marB="0" anchor="ctr"/>
                </a:tc>
                <a:tc>
                  <a:txBody>
                    <a:bodyPr/>
                    <a:lstStyle/>
                    <a:p>
                      <a:pPr algn="l" fontAlgn="b"/>
                      <a:r>
                        <a:rPr lang="en-US" sz="1200" u="none" strike="noStrike">
                          <a:effectLst/>
                        </a:rPr>
                        <a:t>Tekniko Supervisor</a:t>
                      </a:r>
                      <a:endParaRPr lang="en-US" sz="1200" b="0" i="0" u="none" strike="noStrike">
                        <a:solidFill>
                          <a:srgbClr val="000000"/>
                        </a:solidFill>
                        <a:effectLst/>
                        <a:latin typeface="Times New Roman" panose="02020603050405020304" pitchFamily="18" charset="0"/>
                      </a:endParaRPr>
                    </a:p>
                  </a:txBody>
                  <a:tcPr marL="8453" marR="8453" marT="8453" marB="0" anchor="b"/>
                </a:tc>
                <a:tc>
                  <a:txBody>
                    <a:bodyPr/>
                    <a:lstStyle/>
                    <a:p>
                      <a:pPr algn="ctr" fontAlgn="ctr"/>
                      <a:r>
                        <a:rPr lang="en-US" sz="1200" u="none" strike="noStrike">
                          <a:effectLst/>
                        </a:rPr>
                        <a:t>DIAK</a:t>
                      </a:r>
                      <a:endParaRPr lang="en-US" sz="1200" b="0" i="0" u="none" strike="noStrike">
                        <a:solidFill>
                          <a:srgbClr val="000000"/>
                        </a:solidFill>
                        <a:effectLst/>
                        <a:latin typeface="Times New Roman" panose="02020603050405020304" pitchFamily="18" charset="0"/>
                      </a:endParaRPr>
                    </a:p>
                  </a:txBody>
                  <a:tcPr marL="8453" marR="8453" marT="8453" marB="0" anchor="ctr"/>
                </a:tc>
                <a:tc>
                  <a:txBody>
                    <a:bodyPr/>
                    <a:lstStyle/>
                    <a:p>
                      <a:pPr algn="l" fontAlgn="b"/>
                      <a:r>
                        <a:rPr lang="en-US" sz="1000" u="none" strike="noStrike">
                          <a:effectLst/>
                        </a:rPr>
                        <a:t> </a:t>
                      </a:r>
                      <a:endParaRPr lang="en-US" sz="1000" b="0" i="0" u="none" strike="noStrike">
                        <a:solidFill>
                          <a:srgbClr val="000000"/>
                        </a:solidFill>
                        <a:effectLst/>
                        <a:latin typeface="Times New Roman" panose="02020603050405020304" pitchFamily="18" charset="0"/>
                      </a:endParaRPr>
                    </a:p>
                  </a:txBody>
                  <a:tcPr marL="8453" marR="8453" marT="8453" marB="0" anchor="b"/>
                </a:tc>
                <a:tc>
                  <a:txBody>
                    <a:bodyPr/>
                    <a:lstStyle/>
                    <a:p>
                      <a:pPr algn="l" fontAlgn="b"/>
                      <a:r>
                        <a:rPr lang="en-US" sz="1100" u="none" strike="noStrike">
                          <a:effectLst/>
                        </a:rPr>
                        <a:t>BONIFACIO G. SOARES</a:t>
                      </a:r>
                      <a:endParaRPr lang="en-US" sz="1100" b="1" i="0" u="none" strike="noStrike">
                        <a:solidFill>
                          <a:srgbClr val="000000"/>
                        </a:solidFill>
                        <a:effectLst/>
                        <a:latin typeface="Times New Roman" panose="02020603050405020304" pitchFamily="18" charset="0"/>
                      </a:endParaRPr>
                    </a:p>
                  </a:txBody>
                  <a:tcPr marL="8453" marR="8453" marT="8453" marB="0" anchor="b"/>
                </a:tc>
                <a:extLst>
                  <a:ext uri="{0D108BD9-81ED-4DB2-BD59-A6C34878D82A}">
                    <a16:rowId xmlns:a16="http://schemas.microsoft.com/office/drawing/2014/main" val="10005"/>
                  </a:ext>
                </a:extLst>
              </a:tr>
              <a:tr h="340995">
                <a:tc>
                  <a:txBody>
                    <a:bodyPr/>
                    <a:lstStyle/>
                    <a:p>
                      <a:pPr algn="ctr" fontAlgn="b"/>
                      <a:r>
                        <a:rPr lang="en-US" sz="1200" u="none" strike="noStrike">
                          <a:effectLst/>
                        </a:rPr>
                        <a:t>5</a:t>
                      </a:r>
                      <a:endParaRPr lang="en-US" sz="1200" b="1" i="0" u="none" strike="noStrike">
                        <a:solidFill>
                          <a:srgbClr val="000000"/>
                        </a:solidFill>
                        <a:effectLst/>
                        <a:latin typeface="Times New Roman" panose="02020603050405020304" pitchFamily="18" charset="0"/>
                      </a:endParaRPr>
                    </a:p>
                  </a:txBody>
                  <a:tcPr marL="8453" marR="8453" marT="8453" marB="0" anchor="b"/>
                </a:tc>
                <a:tc>
                  <a:txBody>
                    <a:bodyPr/>
                    <a:lstStyle/>
                    <a:p>
                      <a:pPr algn="l" fontAlgn="b"/>
                      <a:r>
                        <a:rPr lang="en-US" sz="1200" u="none" strike="noStrike">
                          <a:effectLst/>
                        </a:rPr>
                        <a:t>MEGAPRO MONO CHOCK</a:t>
                      </a:r>
                      <a:endParaRPr lang="en-US" sz="1200" b="0" i="0" u="none" strike="noStrike">
                        <a:solidFill>
                          <a:srgbClr val="000000"/>
                        </a:solidFill>
                        <a:effectLst/>
                        <a:latin typeface="Times New Roman" panose="02020603050405020304" pitchFamily="18" charset="0"/>
                      </a:endParaRPr>
                    </a:p>
                  </a:txBody>
                  <a:tcPr marL="8453" marR="8453" marT="8453" marB="0" anchor="b"/>
                </a:tc>
                <a:tc>
                  <a:txBody>
                    <a:bodyPr/>
                    <a:lstStyle/>
                    <a:p>
                      <a:pPr algn="ctr" fontAlgn="b"/>
                      <a:r>
                        <a:rPr lang="en-US" sz="1200" u="none" strike="noStrike">
                          <a:effectLst/>
                        </a:rPr>
                        <a:t>6905.G</a:t>
                      </a:r>
                      <a:endParaRPr lang="en-US" sz="1200" b="0" i="0" u="none" strike="noStrike">
                        <a:solidFill>
                          <a:srgbClr val="000000"/>
                        </a:solidFill>
                        <a:effectLst/>
                        <a:latin typeface="Times New Roman" panose="02020603050405020304" pitchFamily="18" charset="0"/>
                      </a:endParaRPr>
                    </a:p>
                  </a:txBody>
                  <a:tcPr marL="8453" marR="8453" marT="8453" marB="0" anchor="b"/>
                </a:tc>
                <a:tc>
                  <a:txBody>
                    <a:bodyPr/>
                    <a:lstStyle/>
                    <a:p>
                      <a:pPr algn="ctr" fontAlgn="ctr"/>
                      <a:r>
                        <a:rPr lang="en-US" sz="1200" u="none" strike="noStrike">
                          <a:effectLst/>
                        </a:rPr>
                        <a:t>16/11/2012</a:t>
                      </a:r>
                      <a:endParaRPr lang="en-US" sz="1200" b="0" i="0" u="none" strike="noStrike">
                        <a:solidFill>
                          <a:srgbClr val="000000"/>
                        </a:solidFill>
                        <a:effectLst/>
                        <a:latin typeface="Times New Roman" panose="02020603050405020304" pitchFamily="18" charset="0"/>
                      </a:endParaRPr>
                    </a:p>
                  </a:txBody>
                  <a:tcPr marL="8453" marR="8453" marT="8453" marB="0" anchor="ctr"/>
                </a:tc>
                <a:tc>
                  <a:txBody>
                    <a:bodyPr/>
                    <a:lstStyle/>
                    <a:p>
                      <a:pPr algn="l" fontAlgn="b"/>
                      <a:r>
                        <a:rPr lang="en-US" sz="1200" u="none" strike="noStrike">
                          <a:effectLst/>
                        </a:rPr>
                        <a:t>Tekniko Supervisor</a:t>
                      </a:r>
                      <a:endParaRPr lang="en-US" sz="1200" b="0" i="0" u="none" strike="noStrike">
                        <a:solidFill>
                          <a:srgbClr val="000000"/>
                        </a:solidFill>
                        <a:effectLst/>
                        <a:latin typeface="Times New Roman" panose="02020603050405020304" pitchFamily="18" charset="0"/>
                      </a:endParaRPr>
                    </a:p>
                  </a:txBody>
                  <a:tcPr marL="8453" marR="8453" marT="8453" marB="0" anchor="b"/>
                </a:tc>
                <a:tc>
                  <a:txBody>
                    <a:bodyPr/>
                    <a:lstStyle/>
                    <a:p>
                      <a:pPr algn="ctr" fontAlgn="ctr"/>
                      <a:r>
                        <a:rPr lang="en-US" sz="1200" u="none" strike="noStrike">
                          <a:effectLst/>
                        </a:rPr>
                        <a:t>DIAK</a:t>
                      </a:r>
                      <a:endParaRPr lang="en-US" sz="1200" b="0" i="0" u="none" strike="noStrike">
                        <a:solidFill>
                          <a:srgbClr val="000000"/>
                        </a:solidFill>
                        <a:effectLst/>
                        <a:latin typeface="Times New Roman" panose="02020603050405020304" pitchFamily="18" charset="0"/>
                      </a:endParaRPr>
                    </a:p>
                  </a:txBody>
                  <a:tcPr marL="8453" marR="8453" marT="8453" marB="0" anchor="ctr"/>
                </a:tc>
                <a:tc>
                  <a:txBody>
                    <a:bodyPr/>
                    <a:lstStyle/>
                    <a:p>
                      <a:pPr algn="l" fontAlgn="b"/>
                      <a:r>
                        <a:rPr lang="en-US" sz="1000" u="none" strike="noStrike" dirty="0">
                          <a:effectLst/>
                        </a:rPr>
                        <a:t> </a:t>
                      </a:r>
                      <a:endParaRPr lang="en-US" sz="1000" b="0" i="0" u="none" strike="noStrike" dirty="0">
                        <a:solidFill>
                          <a:srgbClr val="000000"/>
                        </a:solidFill>
                        <a:effectLst/>
                        <a:latin typeface="Times New Roman" panose="02020603050405020304" pitchFamily="18" charset="0"/>
                      </a:endParaRPr>
                    </a:p>
                  </a:txBody>
                  <a:tcPr marL="8453" marR="8453" marT="8453" marB="0" anchor="b"/>
                </a:tc>
                <a:tc>
                  <a:txBody>
                    <a:bodyPr/>
                    <a:lstStyle/>
                    <a:p>
                      <a:pPr algn="l" fontAlgn="b"/>
                      <a:r>
                        <a:rPr lang="en-US" sz="1100" u="none" strike="noStrike">
                          <a:effectLst/>
                        </a:rPr>
                        <a:t>HILARIO DE CARVALHO SOARES</a:t>
                      </a:r>
                      <a:endParaRPr lang="en-US" sz="1100" b="1" i="0" u="none" strike="noStrike">
                        <a:solidFill>
                          <a:srgbClr val="000000"/>
                        </a:solidFill>
                        <a:effectLst/>
                        <a:latin typeface="Times New Roman" panose="02020603050405020304" pitchFamily="18" charset="0"/>
                      </a:endParaRPr>
                    </a:p>
                  </a:txBody>
                  <a:tcPr marL="8453" marR="8453" marT="8453" marB="0" anchor="b"/>
                </a:tc>
                <a:extLst>
                  <a:ext uri="{0D108BD9-81ED-4DB2-BD59-A6C34878D82A}">
                    <a16:rowId xmlns:a16="http://schemas.microsoft.com/office/drawing/2014/main" val="10006"/>
                  </a:ext>
                </a:extLst>
              </a:tr>
              <a:tr h="340995">
                <a:tc>
                  <a:txBody>
                    <a:bodyPr/>
                    <a:lstStyle/>
                    <a:p>
                      <a:pPr algn="ctr" fontAlgn="b"/>
                      <a:r>
                        <a:rPr lang="en-US" sz="1200" u="none" strike="noStrike">
                          <a:effectLst/>
                        </a:rPr>
                        <a:t>6</a:t>
                      </a:r>
                      <a:endParaRPr lang="en-US" sz="1200" b="1" i="0" u="none" strike="noStrike">
                        <a:solidFill>
                          <a:srgbClr val="000000"/>
                        </a:solidFill>
                        <a:effectLst/>
                        <a:latin typeface="Times New Roman" panose="02020603050405020304" pitchFamily="18" charset="0"/>
                      </a:endParaRPr>
                    </a:p>
                  </a:txBody>
                  <a:tcPr marL="8453" marR="8453" marT="8453" marB="0" anchor="b"/>
                </a:tc>
                <a:tc>
                  <a:txBody>
                    <a:bodyPr/>
                    <a:lstStyle/>
                    <a:p>
                      <a:pPr algn="l" fontAlgn="b"/>
                      <a:r>
                        <a:rPr lang="en-US" sz="1200" u="none" strike="noStrike">
                          <a:effectLst/>
                        </a:rPr>
                        <a:t>MEGAPRO MONO CHOCK</a:t>
                      </a:r>
                      <a:endParaRPr lang="en-US" sz="1200" b="0" i="0" u="none" strike="noStrike">
                        <a:solidFill>
                          <a:srgbClr val="000000"/>
                        </a:solidFill>
                        <a:effectLst/>
                        <a:latin typeface="Times New Roman" panose="02020603050405020304" pitchFamily="18" charset="0"/>
                      </a:endParaRPr>
                    </a:p>
                  </a:txBody>
                  <a:tcPr marL="8453" marR="8453" marT="8453" marB="0" anchor="b"/>
                </a:tc>
                <a:tc>
                  <a:txBody>
                    <a:bodyPr/>
                    <a:lstStyle/>
                    <a:p>
                      <a:pPr algn="ctr" fontAlgn="ctr"/>
                      <a:r>
                        <a:rPr lang="en-US" sz="1200" u="none" strike="noStrike">
                          <a:effectLst/>
                        </a:rPr>
                        <a:t>6923.G</a:t>
                      </a:r>
                      <a:endParaRPr lang="en-US" sz="1200" b="0" i="0" u="none" strike="noStrike">
                        <a:solidFill>
                          <a:srgbClr val="000000"/>
                        </a:solidFill>
                        <a:effectLst/>
                        <a:latin typeface="Times New Roman" panose="02020603050405020304" pitchFamily="18" charset="0"/>
                      </a:endParaRPr>
                    </a:p>
                  </a:txBody>
                  <a:tcPr marL="8453" marR="8453" marT="8453" marB="0" anchor="ctr"/>
                </a:tc>
                <a:tc>
                  <a:txBody>
                    <a:bodyPr/>
                    <a:lstStyle/>
                    <a:p>
                      <a:pPr algn="ctr" fontAlgn="ctr"/>
                      <a:r>
                        <a:rPr lang="en-US" sz="1200" u="none" strike="noStrike">
                          <a:effectLst/>
                        </a:rPr>
                        <a:t>30/11/2012</a:t>
                      </a:r>
                      <a:endParaRPr lang="en-US" sz="1200" b="0" i="0" u="none" strike="noStrike">
                        <a:solidFill>
                          <a:srgbClr val="000000"/>
                        </a:solidFill>
                        <a:effectLst/>
                        <a:latin typeface="Times New Roman" panose="02020603050405020304" pitchFamily="18" charset="0"/>
                      </a:endParaRPr>
                    </a:p>
                  </a:txBody>
                  <a:tcPr marL="8453" marR="8453" marT="8453" marB="0" anchor="ctr"/>
                </a:tc>
                <a:tc>
                  <a:txBody>
                    <a:bodyPr/>
                    <a:lstStyle/>
                    <a:p>
                      <a:pPr algn="l" fontAlgn="b"/>
                      <a:r>
                        <a:rPr lang="en-US" sz="1200" u="none" strike="noStrike">
                          <a:effectLst/>
                        </a:rPr>
                        <a:t>Tekniko Supervisor</a:t>
                      </a:r>
                      <a:endParaRPr lang="en-US" sz="1200" b="0" i="0" u="none" strike="noStrike">
                        <a:solidFill>
                          <a:srgbClr val="000000"/>
                        </a:solidFill>
                        <a:effectLst/>
                        <a:latin typeface="Times New Roman" panose="02020603050405020304" pitchFamily="18" charset="0"/>
                      </a:endParaRPr>
                    </a:p>
                  </a:txBody>
                  <a:tcPr marL="8453" marR="8453" marT="8453" marB="0" anchor="b"/>
                </a:tc>
                <a:tc>
                  <a:txBody>
                    <a:bodyPr/>
                    <a:lstStyle/>
                    <a:p>
                      <a:pPr algn="ctr" fontAlgn="ctr"/>
                      <a:r>
                        <a:rPr lang="en-US" sz="1200" u="none" strike="noStrike">
                          <a:effectLst/>
                        </a:rPr>
                        <a:t>DIAK</a:t>
                      </a:r>
                      <a:endParaRPr lang="en-US" sz="1200" b="0" i="0" u="none" strike="noStrike">
                        <a:solidFill>
                          <a:srgbClr val="000000"/>
                        </a:solidFill>
                        <a:effectLst/>
                        <a:latin typeface="Times New Roman" panose="02020603050405020304" pitchFamily="18" charset="0"/>
                      </a:endParaRPr>
                    </a:p>
                  </a:txBody>
                  <a:tcPr marL="8453" marR="8453" marT="8453" marB="0" anchor="ctr"/>
                </a:tc>
                <a:tc>
                  <a:txBody>
                    <a:bodyPr/>
                    <a:lstStyle/>
                    <a:p>
                      <a:pPr algn="l" fontAlgn="b"/>
                      <a:r>
                        <a:rPr lang="en-US" sz="1000" u="none" strike="noStrike" dirty="0">
                          <a:effectLst/>
                        </a:rPr>
                        <a:t> </a:t>
                      </a:r>
                      <a:endParaRPr lang="en-US" sz="1000" b="0" i="0" u="none" strike="noStrike" dirty="0">
                        <a:solidFill>
                          <a:srgbClr val="000000"/>
                        </a:solidFill>
                        <a:effectLst/>
                        <a:latin typeface="Times New Roman" panose="02020603050405020304" pitchFamily="18" charset="0"/>
                      </a:endParaRPr>
                    </a:p>
                  </a:txBody>
                  <a:tcPr marL="8453" marR="8453" marT="8453" marB="0" anchor="b"/>
                </a:tc>
                <a:tc>
                  <a:txBody>
                    <a:bodyPr/>
                    <a:lstStyle/>
                    <a:p>
                      <a:pPr algn="l" fontAlgn="b"/>
                      <a:r>
                        <a:rPr lang="en-US" sz="1100" u="none" strike="noStrike">
                          <a:effectLst/>
                        </a:rPr>
                        <a:t>FRANCISCO SOARES</a:t>
                      </a:r>
                      <a:endParaRPr lang="en-US" sz="1100" b="1" i="0" u="none" strike="noStrike">
                        <a:solidFill>
                          <a:srgbClr val="000000"/>
                        </a:solidFill>
                        <a:effectLst/>
                        <a:latin typeface="Times New Roman" panose="02020603050405020304" pitchFamily="18" charset="0"/>
                      </a:endParaRPr>
                    </a:p>
                  </a:txBody>
                  <a:tcPr marL="8453" marR="8453" marT="8453" marB="0" anchor="b"/>
                </a:tc>
                <a:extLst>
                  <a:ext uri="{0D108BD9-81ED-4DB2-BD59-A6C34878D82A}">
                    <a16:rowId xmlns:a16="http://schemas.microsoft.com/office/drawing/2014/main" val="10007"/>
                  </a:ext>
                </a:extLst>
              </a:tr>
              <a:tr h="340995">
                <a:tc>
                  <a:txBody>
                    <a:bodyPr/>
                    <a:lstStyle/>
                    <a:p>
                      <a:pPr algn="ctr" fontAlgn="b"/>
                      <a:r>
                        <a:rPr lang="en-US" sz="1200" u="none" strike="noStrike">
                          <a:effectLst/>
                        </a:rPr>
                        <a:t>7</a:t>
                      </a:r>
                      <a:endParaRPr lang="en-US" sz="1200" b="1" i="0" u="none" strike="noStrike">
                        <a:solidFill>
                          <a:srgbClr val="000000"/>
                        </a:solidFill>
                        <a:effectLst/>
                        <a:latin typeface="Times New Roman" panose="02020603050405020304" pitchFamily="18" charset="0"/>
                      </a:endParaRPr>
                    </a:p>
                  </a:txBody>
                  <a:tcPr marL="8453" marR="8453" marT="8453" marB="0" anchor="b"/>
                </a:tc>
                <a:tc>
                  <a:txBody>
                    <a:bodyPr/>
                    <a:lstStyle/>
                    <a:p>
                      <a:pPr algn="l" fontAlgn="b"/>
                      <a:r>
                        <a:rPr lang="en-US" sz="1200" u="none" strike="noStrike">
                          <a:effectLst/>
                        </a:rPr>
                        <a:t>YAMAHA STZ</a:t>
                      </a:r>
                      <a:endParaRPr lang="en-US" sz="1200" b="0" i="0" u="none" strike="noStrike">
                        <a:solidFill>
                          <a:srgbClr val="000000"/>
                        </a:solidFill>
                        <a:effectLst/>
                        <a:latin typeface="Times New Roman" panose="02020603050405020304" pitchFamily="18" charset="0"/>
                      </a:endParaRPr>
                    </a:p>
                  </a:txBody>
                  <a:tcPr marL="8453" marR="8453" marT="8453" marB="0" anchor="b"/>
                </a:tc>
                <a:tc>
                  <a:txBody>
                    <a:bodyPr/>
                    <a:lstStyle/>
                    <a:p>
                      <a:pPr algn="ctr" fontAlgn="b"/>
                      <a:r>
                        <a:rPr lang="en-US" sz="1200" u="none" strike="noStrike">
                          <a:effectLst/>
                        </a:rPr>
                        <a:t>5032.G</a:t>
                      </a:r>
                      <a:endParaRPr lang="en-US" sz="1200" b="0" i="0" u="none" strike="noStrike">
                        <a:solidFill>
                          <a:srgbClr val="000000"/>
                        </a:solidFill>
                        <a:effectLst/>
                        <a:latin typeface="Times New Roman" panose="02020603050405020304" pitchFamily="18" charset="0"/>
                      </a:endParaRPr>
                    </a:p>
                  </a:txBody>
                  <a:tcPr marL="8453" marR="8453" marT="8453" marB="0" anchor="b"/>
                </a:tc>
                <a:tc>
                  <a:txBody>
                    <a:bodyPr/>
                    <a:lstStyle/>
                    <a:p>
                      <a:pPr algn="ctr" fontAlgn="b"/>
                      <a:r>
                        <a:rPr lang="en-US" sz="1200" u="none" strike="noStrike">
                          <a:effectLst/>
                        </a:rPr>
                        <a:t>2022</a:t>
                      </a:r>
                      <a:endParaRPr lang="en-US" sz="1200" b="0" i="0" u="none" strike="noStrike">
                        <a:solidFill>
                          <a:srgbClr val="000000"/>
                        </a:solidFill>
                        <a:effectLst/>
                        <a:latin typeface="Times New Roman" panose="02020603050405020304" pitchFamily="18" charset="0"/>
                      </a:endParaRPr>
                    </a:p>
                  </a:txBody>
                  <a:tcPr marL="8453" marR="8453" marT="8453" marB="0" anchor="b"/>
                </a:tc>
                <a:tc>
                  <a:txBody>
                    <a:bodyPr/>
                    <a:lstStyle/>
                    <a:p>
                      <a:pPr algn="l" fontAlgn="b"/>
                      <a:r>
                        <a:rPr lang="en-US" sz="1200" u="none" strike="noStrike">
                          <a:effectLst/>
                        </a:rPr>
                        <a:t>Tekniko Supervisor</a:t>
                      </a:r>
                      <a:endParaRPr lang="en-US" sz="1200" b="0" i="0" u="none" strike="noStrike">
                        <a:solidFill>
                          <a:srgbClr val="000000"/>
                        </a:solidFill>
                        <a:effectLst/>
                        <a:latin typeface="Times New Roman" panose="02020603050405020304" pitchFamily="18" charset="0"/>
                      </a:endParaRPr>
                    </a:p>
                  </a:txBody>
                  <a:tcPr marL="8453" marR="8453" marT="8453" marB="0" anchor="b"/>
                </a:tc>
                <a:tc>
                  <a:txBody>
                    <a:bodyPr/>
                    <a:lstStyle/>
                    <a:p>
                      <a:pPr algn="ctr" fontAlgn="ctr"/>
                      <a:r>
                        <a:rPr lang="en-US" sz="1200" u="none" strike="noStrike">
                          <a:effectLst/>
                        </a:rPr>
                        <a:t>DIAK</a:t>
                      </a:r>
                      <a:endParaRPr lang="en-US" sz="1200" b="0" i="0" u="none" strike="noStrike">
                        <a:solidFill>
                          <a:srgbClr val="000000"/>
                        </a:solidFill>
                        <a:effectLst/>
                        <a:latin typeface="Times New Roman" panose="02020603050405020304" pitchFamily="18" charset="0"/>
                      </a:endParaRPr>
                    </a:p>
                  </a:txBody>
                  <a:tcPr marL="8453" marR="8453" marT="8453" marB="0" anchor="ctr"/>
                </a:tc>
                <a:tc>
                  <a:txBody>
                    <a:bodyPr/>
                    <a:lstStyle/>
                    <a:p>
                      <a:pPr algn="l" fontAlgn="b"/>
                      <a:r>
                        <a:rPr lang="en-US" sz="1000" u="none" strike="noStrike">
                          <a:effectLst/>
                        </a:rPr>
                        <a:t> </a:t>
                      </a:r>
                      <a:endParaRPr lang="en-US" sz="1000" b="0" i="0" u="none" strike="noStrike">
                        <a:solidFill>
                          <a:srgbClr val="000000"/>
                        </a:solidFill>
                        <a:effectLst/>
                        <a:latin typeface="Times New Roman" panose="02020603050405020304" pitchFamily="18" charset="0"/>
                      </a:endParaRPr>
                    </a:p>
                  </a:txBody>
                  <a:tcPr marL="8453" marR="8453" marT="8453" marB="0" anchor="b"/>
                </a:tc>
                <a:tc>
                  <a:txBody>
                    <a:bodyPr/>
                    <a:lstStyle/>
                    <a:p>
                      <a:pPr algn="l" fontAlgn="b"/>
                      <a:r>
                        <a:rPr lang="en-US" sz="1100" u="none" strike="noStrike">
                          <a:effectLst/>
                        </a:rPr>
                        <a:t>JOÃO GREGORIO XIMENS</a:t>
                      </a:r>
                      <a:endParaRPr lang="en-US" sz="1100" b="1" i="0" u="none" strike="noStrike">
                        <a:solidFill>
                          <a:srgbClr val="000000"/>
                        </a:solidFill>
                        <a:effectLst/>
                        <a:latin typeface="Times New Roman" panose="02020603050405020304" pitchFamily="18" charset="0"/>
                      </a:endParaRPr>
                    </a:p>
                  </a:txBody>
                  <a:tcPr marL="8453" marR="8453" marT="8453" marB="0" anchor="b"/>
                </a:tc>
                <a:extLst>
                  <a:ext uri="{0D108BD9-81ED-4DB2-BD59-A6C34878D82A}">
                    <a16:rowId xmlns:a16="http://schemas.microsoft.com/office/drawing/2014/main" val="10008"/>
                  </a:ext>
                </a:extLst>
              </a:tr>
              <a:tr h="340995">
                <a:tc>
                  <a:txBody>
                    <a:bodyPr/>
                    <a:lstStyle/>
                    <a:p>
                      <a:pPr algn="ctr" fontAlgn="b"/>
                      <a:r>
                        <a:rPr lang="en-US" sz="1200" u="none" strike="noStrike">
                          <a:effectLst/>
                        </a:rPr>
                        <a:t>8</a:t>
                      </a:r>
                      <a:endParaRPr lang="en-US" sz="1200" b="1" i="0" u="none" strike="noStrike">
                        <a:solidFill>
                          <a:srgbClr val="000000"/>
                        </a:solidFill>
                        <a:effectLst/>
                        <a:latin typeface="Times New Roman" panose="02020603050405020304" pitchFamily="18" charset="0"/>
                      </a:endParaRPr>
                    </a:p>
                  </a:txBody>
                  <a:tcPr marL="8453" marR="8453" marT="8453" marB="0" anchor="b"/>
                </a:tc>
                <a:tc>
                  <a:txBody>
                    <a:bodyPr/>
                    <a:lstStyle/>
                    <a:p>
                      <a:pPr algn="l" fontAlgn="b"/>
                      <a:r>
                        <a:rPr lang="en-US" sz="1200" u="none" strike="noStrike">
                          <a:effectLst/>
                        </a:rPr>
                        <a:t>VERZA</a:t>
                      </a:r>
                      <a:endParaRPr lang="en-US" sz="1200" b="0" i="0" u="none" strike="noStrike">
                        <a:solidFill>
                          <a:srgbClr val="000000"/>
                        </a:solidFill>
                        <a:effectLst/>
                        <a:latin typeface="Times New Roman" panose="02020603050405020304" pitchFamily="18" charset="0"/>
                      </a:endParaRPr>
                    </a:p>
                  </a:txBody>
                  <a:tcPr marL="8453" marR="8453" marT="8453" marB="0" anchor="b"/>
                </a:tc>
                <a:tc>
                  <a:txBody>
                    <a:bodyPr/>
                    <a:lstStyle/>
                    <a:p>
                      <a:pPr algn="ctr" fontAlgn="ctr"/>
                      <a:r>
                        <a:rPr lang="en-US" sz="1200" u="none" strike="noStrike">
                          <a:effectLst/>
                        </a:rPr>
                        <a:t>O.0501</a:t>
                      </a:r>
                      <a:endParaRPr lang="en-US" sz="1200" b="0" i="0" u="none" strike="noStrike">
                        <a:solidFill>
                          <a:srgbClr val="000000"/>
                        </a:solidFill>
                        <a:effectLst/>
                        <a:latin typeface="Times New Roman" panose="02020603050405020304" pitchFamily="18" charset="0"/>
                      </a:endParaRPr>
                    </a:p>
                  </a:txBody>
                  <a:tcPr marL="8453" marR="8453" marT="8453" marB="0" anchor="ctr"/>
                </a:tc>
                <a:tc>
                  <a:txBody>
                    <a:bodyPr/>
                    <a:lstStyle/>
                    <a:p>
                      <a:pPr algn="ctr" fontAlgn="b"/>
                      <a:r>
                        <a:rPr lang="en-US" sz="1200" u="none" strike="noStrike">
                          <a:effectLst/>
                        </a:rPr>
                        <a:t>2021</a:t>
                      </a:r>
                      <a:endParaRPr lang="en-US" sz="1200" b="0" i="0" u="none" strike="noStrike">
                        <a:solidFill>
                          <a:srgbClr val="000000"/>
                        </a:solidFill>
                        <a:effectLst/>
                        <a:latin typeface="Times New Roman" panose="02020603050405020304" pitchFamily="18" charset="0"/>
                      </a:endParaRPr>
                    </a:p>
                  </a:txBody>
                  <a:tcPr marL="8453" marR="8453" marT="8453" marB="0" anchor="b"/>
                </a:tc>
                <a:tc>
                  <a:txBody>
                    <a:bodyPr/>
                    <a:lstStyle/>
                    <a:p>
                      <a:pPr algn="l" fontAlgn="b"/>
                      <a:r>
                        <a:rPr lang="en-US" sz="1200" u="none" strike="noStrike">
                          <a:effectLst/>
                        </a:rPr>
                        <a:t>Tekniko Supervisor</a:t>
                      </a:r>
                      <a:endParaRPr lang="en-US" sz="1200" b="0" i="0" u="none" strike="noStrike">
                        <a:solidFill>
                          <a:srgbClr val="000000"/>
                        </a:solidFill>
                        <a:effectLst/>
                        <a:latin typeface="Times New Roman" panose="02020603050405020304" pitchFamily="18" charset="0"/>
                      </a:endParaRPr>
                    </a:p>
                  </a:txBody>
                  <a:tcPr marL="8453" marR="8453" marT="8453" marB="0" anchor="b"/>
                </a:tc>
                <a:tc>
                  <a:txBody>
                    <a:bodyPr/>
                    <a:lstStyle/>
                    <a:p>
                      <a:pPr algn="ctr" fontAlgn="ctr"/>
                      <a:r>
                        <a:rPr lang="en-US" sz="1200" u="none" strike="noStrike">
                          <a:effectLst/>
                        </a:rPr>
                        <a:t>DIAK</a:t>
                      </a:r>
                      <a:endParaRPr lang="en-US" sz="1200" b="0" i="0" u="none" strike="noStrike">
                        <a:solidFill>
                          <a:srgbClr val="000000"/>
                        </a:solidFill>
                        <a:effectLst/>
                        <a:latin typeface="Times New Roman" panose="02020603050405020304" pitchFamily="18" charset="0"/>
                      </a:endParaRPr>
                    </a:p>
                  </a:txBody>
                  <a:tcPr marL="8453" marR="8453" marT="8453" marB="0" anchor="ctr"/>
                </a:tc>
                <a:tc>
                  <a:txBody>
                    <a:bodyPr/>
                    <a:lstStyle/>
                    <a:p>
                      <a:pPr algn="l" fontAlgn="b"/>
                      <a:r>
                        <a:rPr lang="en-US" sz="1000" u="none" strike="noStrike">
                          <a:effectLst/>
                        </a:rPr>
                        <a:t> </a:t>
                      </a:r>
                      <a:endParaRPr lang="en-US" sz="1000" b="0" i="0" u="none" strike="noStrike">
                        <a:solidFill>
                          <a:srgbClr val="000000"/>
                        </a:solidFill>
                        <a:effectLst/>
                        <a:latin typeface="Times New Roman" panose="02020603050405020304" pitchFamily="18" charset="0"/>
                      </a:endParaRPr>
                    </a:p>
                  </a:txBody>
                  <a:tcPr marL="8453" marR="8453" marT="8453" marB="0" anchor="b"/>
                </a:tc>
                <a:tc>
                  <a:txBody>
                    <a:bodyPr/>
                    <a:lstStyle/>
                    <a:p>
                      <a:pPr algn="l" fontAlgn="b"/>
                      <a:r>
                        <a:rPr lang="en-US" sz="1100" u="none" strike="noStrike">
                          <a:effectLst/>
                        </a:rPr>
                        <a:t>AZEVEDO C. S. LINO</a:t>
                      </a:r>
                      <a:endParaRPr lang="en-US" sz="1100" b="1" i="0" u="none" strike="noStrike">
                        <a:solidFill>
                          <a:srgbClr val="000000"/>
                        </a:solidFill>
                        <a:effectLst/>
                        <a:latin typeface="Times New Roman" panose="02020603050405020304" pitchFamily="18" charset="0"/>
                      </a:endParaRPr>
                    </a:p>
                  </a:txBody>
                  <a:tcPr marL="8453" marR="8453" marT="8453" marB="0" anchor="b"/>
                </a:tc>
                <a:extLst>
                  <a:ext uri="{0D108BD9-81ED-4DB2-BD59-A6C34878D82A}">
                    <a16:rowId xmlns:a16="http://schemas.microsoft.com/office/drawing/2014/main" val="10009"/>
                  </a:ext>
                </a:extLst>
              </a:tr>
              <a:tr h="340995">
                <a:tc>
                  <a:txBody>
                    <a:bodyPr/>
                    <a:lstStyle/>
                    <a:p>
                      <a:pPr algn="ctr" fontAlgn="b"/>
                      <a:r>
                        <a:rPr lang="en-US" sz="1200" u="none" strike="noStrike">
                          <a:effectLst/>
                        </a:rPr>
                        <a:t>9</a:t>
                      </a:r>
                      <a:endParaRPr lang="en-US" sz="1200" b="1" i="0" u="none" strike="noStrike">
                        <a:solidFill>
                          <a:srgbClr val="000000"/>
                        </a:solidFill>
                        <a:effectLst/>
                        <a:latin typeface="Times New Roman" panose="02020603050405020304" pitchFamily="18" charset="0"/>
                      </a:endParaRPr>
                    </a:p>
                  </a:txBody>
                  <a:tcPr marL="8453" marR="8453" marT="8453" marB="0" anchor="b"/>
                </a:tc>
                <a:tc>
                  <a:txBody>
                    <a:bodyPr/>
                    <a:lstStyle/>
                    <a:p>
                      <a:pPr algn="l" fontAlgn="b"/>
                      <a:r>
                        <a:rPr lang="en-US" sz="1200" u="none" strike="noStrike">
                          <a:effectLst/>
                        </a:rPr>
                        <a:t>MEGAPRO MONO CHOCK</a:t>
                      </a:r>
                      <a:endParaRPr lang="en-US" sz="1200" b="0" i="0" u="none" strike="noStrike">
                        <a:solidFill>
                          <a:srgbClr val="000000"/>
                        </a:solidFill>
                        <a:effectLst/>
                        <a:latin typeface="Times New Roman" panose="02020603050405020304" pitchFamily="18" charset="0"/>
                      </a:endParaRPr>
                    </a:p>
                  </a:txBody>
                  <a:tcPr marL="8453" marR="8453" marT="8453" marB="0" anchor="b"/>
                </a:tc>
                <a:tc>
                  <a:txBody>
                    <a:bodyPr/>
                    <a:lstStyle/>
                    <a:p>
                      <a:pPr algn="ctr" fontAlgn="ctr"/>
                      <a:r>
                        <a:rPr lang="en-US" sz="1200" u="none" strike="noStrike">
                          <a:effectLst/>
                        </a:rPr>
                        <a:t>E.7425</a:t>
                      </a:r>
                      <a:endParaRPr lang="en-US" sz="1200" b="0" i="0" u="none" strike="noStrike">
                        <a:solidFill>
                          <a:srgbClr val="000000"/>
                        </a:solidFill>
                        <a:effectLst/>
                        <a:latin typeface="Times New Roman" panose="02020603050405020304" pitchFamily="18" charset="0"/>
                      </a:endParaRPr>
                    </a:p>
                  </a:txBody>
                  <a:tcPr marL="8453" marR="8453" marT="8453" marB="0" anchor="ctr"/>
                </a:tc>
                <a:tc>
                  <a:txBody>
                    <a:bodyPr/>
                    <a:lstStyle/>
                    <a:p>
                      <a:pPr algn="ctr" fontAlgn="b"/>
                      <a:r>
                        <a:rPr lang="en-US" sz="1200" u="none" strike="noStrike">
                          <a:effectLst/>
                        </a:rPr>
                        <a:t>26/03/2013</a:t>
                      </a:r>
                      <a:endParaRPr lang="en-US" sz="1200" b="0" i="0" u="none" strike="noStrike">
                        <a:solidFill>
                          <a:srgbClr val="000000"/>
                        </a:solidFill>
                        <a:effectLst/>
                        <a:latin typeface="Times New Roman" panose="02020603050405020304" pitchFamily="18" charset="0"/>
                      </a:endParaRPr>
                    </a:p>
                  </a:txBody>
                  <a:tcPr marL="8453" marR="8453" marT="8453" marB="0" anchor="b"/>
                </a:tc>
                <a:tc>
                  <a:txBody>
                    <a:bodyPr/>
                    <a:lstStyle/>
                    <a:p>
                      <a:pPr algn="l" fontAlgn="b"/>
                      <a:r>
                        <a:rPr lang="en-US" sz="1200" u="none" strike="noStrike">
                          <a:effectLst/>
                        </a:rPr>
                        <a:t>Apoio Logistico</a:t>
                      </a:r>
                      <a:endParaRPr lang="en-US" sz="1200" b="0" i="0" u="none" strike="noStrike">
                        <a:solidFill>
                          <a:srgbClr val="000000"/>
                        </a:solidFill>
                        <a:effectLst/>
                        <a:latin typeface="Times New Roman" panose="02020603050405020304" pitchFamily="18" charset="0"/>
                      </a:endParaRPr>
                    </a:p>
                  </a:txBody>
                  <a:tcPr marL="8453" marR="8453" marT="8453" marB="0" anchor="b"/>
                </a:tc>
                <a:tc>
                  <a:txBody>
                    <a:bodyPr/>
                    <a:lstStyle/>
                    <a:p>
                      <a:pPr algn="ctr" fontAlgn="ctr"/>
                      <a:r>
                        <a:rPr lang="en-US" sz="1200" u="none" strike="noStrike">
                          <a:effectLst/>
                        </a:rPr>
                        <a:t>DIAK</a:t>
                      </a:r>
                      <a:endParaRPr lang="en-US" sz="1200" b="0" i="0" u="none" strike="noStrike">
                        <a:solidFill>
                          <a:srgbClr val="000000"/>
                        </a:solidFill>
                        <a:effectLst/>
                        <a:latin typeface="Times New Roman" panose="02020603050405020304" pitchFamily="18" charset="0"/>
                      </a:endParaRPr>
                    </a:p>
                  </a:txBody>
                  <a:tcPr marL="8453" marR="8453" marT="8453" marB="0" anchor="ctr"/>
                </a:tc>
                <a:tc>
                  <a:txBody>
                    <a:bodyPr/>
                    <a:lstStyle/>
                    <a:p>
                      <a:pPr algn="ctr" fontAlgn="ctr"/>
                      <a:r>
                        <a:rPr lang="en-US" sz="1000" u="none" strike="noStrike">
                          <a:effectLst/>
                        </a:rPr>
                        <a:t> </a:t>
                      </a:r>
                      <a:endParaRPr lang="en-US" sz="1000" b="1" i="0" u="none" strike="noStrike">
                        <a:solidFill>
                          <a:srgbClr val="000000"/>
                        </a:solidFill>
                        <a:effectLst/>
                        <a:latin typeface="Times New Roman" panose="02020603050405020304" pitchFamily="18" charset="0"/>
                      </a:endParaRPr>
                    </a:p>
                  </a:txBody>
                  <a:tcPr marL="8453" marR="8453" marT="8453" marB="0" anchor="ctr"/>
                </a:tc>
                <a:tc>
                  <a:txBody>
                    <a:bodyPr/>
                    <a:lstStyle/>
                    <a:p>
                      <a:pPr algn="l" fontAlgn="b"/>
                      <a:r>
                        <a:rPr lang="en-US" sz="1100" u="none" strike="noStrike">
                          <a:effectLst/>
                        </a:rPr>
                        <a:t>LEONARDO FELIPE SOARES</a:t>
                      </a:r>
                      <a:endParaRPr lang="en-US" sz="1100" b="1" i="0" u="none" strike="noStrike">
                        <a:solidFill>
                          <a:srgbClr val="000000"/>
                        </a:solidFill>
                        <a:effectLst/>
                        <a:latin typeface="Times New Roman" panose="02020603050405020304" pitchFamily="18" charset="0"/>
                      </a:endParaRPr>
                    </a:p>
                  </a:txBody>
                  <a:tcPr marL="8453" marR="8453" marT="8453" marB="0" anchor="b"/>
                </a:tc>
                <a:extLst>
                  <a:ext uri="{0D108BD9-81ED-4DB2-BD59-A6C34878D82A}">
                    <a16:rowId xmlns:a16="http://schemas.microsoft.com/office/drawing/2014/main" val="10010"/>
                  </a:ext>
                </a:extLst>
              </a:tr>
              <a:tr h="340995">
                <a:tc>
                  <a:txBody>
                    <a:bodyPr/>
                    <a:lstStyle/>
                    <a:p>
                      <a:pPr algn="ctr" fontAlgn="b"/>
                      <a:r>
                        <a:rPr lang="en-US" sz="1200" u="none" strike="noStrike">
                          <a:effectLst/>
                        </a:rPr>
                        <a:t>10</a:t>
                      </a:r>
                      <a:endParaRPr lang="en-US" sz="1200" b="1" i="0" u="none" strike="noStrike">
                        <a:solidFill>
                          <a:srgbClr val="000000"/>
                        </a:solidFill>
                        <a:effectLst/>
                        <a:latin typeface="Times New Roman" panose="02020603050405020304" pitchFamily="18" charset="0"/>
                      </a:endParaRPr>
                    </a:p>
                  </a:txBody>
                  <a:tcPr marL="8453" marR="8453" marT="8453" marB="0" anchor="b"/>
                </a:tc>
                <a:tc>
                  <a:txBody>
                    <a:bodyPr/>
                    <a:lstStyle/>
                    <a:p>
                      <a:pPr algn="l" fontAlgn="b"/>
                      <a:r>
                        <a:rPr lang="en-US" sz="1200" u="none" strike="noStrike">
                          <a:effectLst/>
                        </a:rPr>
                        <a:t>VERZA</a:t>
                      </a:r>
                      <a:endParaRPr lang="en-US" sz="1200" b="0" i="0" u="none" strike="noStrike">
                        <a:solidFill>
                          <a:srgbClr val="000000"/>
                        </a:solidFill>
                        <a:effectLst/>
                        <a:latin typeface="Times New Roman" panose="02020603050405020304" pitchFamily="18" charset="0"/>
                      </a:endParaRPr>
                    </a:p>
                  </a:txBody>
                  <a:tcPr marL="8453" marR="8453" marT="8453" marB="0" anchor="b"/>
                </a:tc>
                <a:tc>
                  <a:txBody>
                    <a:bodyPr/>
                    <a:lstStyle/>
                    <a:p>
                      <a:pPr algn="ctr" fontAlgn="ctr"/>
                      <a:r>
                        <a:rPr lang="en-US" sz="1200" u="none" strike="noStrike">
                          <a:effectLst/>
                        </a:rPr>
                        <a:t>7074 .GA</a:t>
                      </a:r>
                      <a:endParaRPr lang="en-US" sz="1200" b="0" i="0" u="none" strike="noStrike">
                        <a:solidFill>
                          <a:srgbClr val="000000"/>
                        </a:solidFill>
                        <a:effectLst/>
                        <a:latin typeface="Times New Roman" panose="02020603050405020304" pitchFamily="18" charset="0"/>
                      </a:endParaRPr>
                    </a:p>
                  </a:txBody>
                  <a:tcPr marL="8453" marR="8453" marT="8453" marB="0" anchor="ctr"/>
                </a:tc>
                <a:tc>
                  <a:txBody>
                    <a:bodyPr/>
                    <a:lstStyle/>
                    <a:p>
                      <a:pPr algn="ctr" fontAlgn="b"/>
                      <a:r>
                        <a:rPr lang="en-US" sz="1200" u="none" strike="noStrike">
                          <a:effectLst/>
                        </a:rPr>
                        <a:t>21/12/2023</a:t>
                      </a:r>
                      <a:endParaRPr lang="en-US" sz="1200" b="0" i="0" u="none" strike="noStrike">
                        <a:solidFill>
                          <a:srgbClr val="000000"/>
                        </a:solidFill>
                        <a:effectLst/>
                        <a:latin typeface="Times New Roman" panose="02020603050405020304" pitchFamily="18" charset="0"/>
                      </a:endParaRPr>
                    </a:p>
                  </a:txBody>
                  <a:tcPr marL="8453" marR="8453" marT="8453" marB="0" anchor="b"/>
                </a:tc>
                <a:tc>
                  <a:txBody>
                    <a:bodyPr/>
                    <a:lstStyle/>
                    <a:p>
                      <a:pPr algn="ctr" fontAlgn="b"/>
                      <a:r>
                        <a:rPr lang="en-US" sz="1200" u="none" strike="noStrike">
                          <a:effectLst/>
                        </a:rPr>
                        <a:t>Chefe Dep.GEC</a:t>
                      </a:r>
                      <a:endParaRPr lang="en-US" sz="1200" b="0" i="0" u="none" strike="noStrike">
                        <a:solidFill>
                          <a:srgbClr val="000000"/>
                        </a:solidFill>
                        <a:effectLst/>
                        <a:latin typeface="Times New Roman" panose="02020603050405020304" pitchFamily="18" charset="0"/>
                      </a:endParaRPr>
                    </a:p>
                  </a:txBody>
                  <a:tcPr marL="8453" marR="8453" marT="8453" marB="0" anchor="b"/>
                </a:tc>
                <a:tc>
                  <a:txBody>
                    <a:bodyPr/>
                    <a:lstStyle/>
                    <a:p>
                      <a:pPr algn="ctr" fontAlgn="ctr"/>
                      <a:r>
                        <a:rPr lang="en-US" sz="1200" u="none" strike="noStrike">
                          <a:effectLst/>
                        </a:rPr>
                        <a:t>DIAK</a:t>
                      </a:r>
                      <a:endParaRPr lang="en-US" sz="1200" b="0" i="0" u="none" strike="noStrike">
                        <a:solidFill>
                          <a:srgbClr val="000000"/>
                        </a:solidFill>
                        <a:effectLst/>
                        <a:latin typeface="Times New Roman" panose="02020603050405020304" pitchFamily="18" charset="0"/>
                      </a:endParaRPr>
                    </a:p>
                  </a:txBody>
                  <a:tcPr marL="8453" marR="8453" marT="8453" marB="0" anchor="ctr"/>
                </a:tc>
                <a:tc>
                  <a:txBody>
                    <a:bodyPr/>
                    <a:lstStyle/>
                    <a:p>
                      <a:pPr algn="l" fontAlgn="b"/>
                      <a:r>
                        <a:rPr lang="en-US" sz="1000" u="none" strike="noStrike">
                          <a:effectLst/>
                        </a:rPr>
                        <a:t> </a:t>
                      </a:r>
                      <a:endParaRPr lang="en-US" sz="1000" b="0" i="0" u="none" strike="noStrike">
                        <a:solidFill>
                          <a:srgbClr val="000000"/>
                        </a:solidFill>
                        <a:effectLst/>
                        <a:latin typeface="Times New Roman" panose="02020603050405020304" pitchFamily="18" charset="0"/>
                      </a:endParaRPr>
                    </a:p>
                  </a:txBody>
                  <a:tcPr marL="8453" marR="8453" marT="8453" marB="0" anchor="b"/>
                </a:tc>
                <a:tc>
                  <a:txBody>
                    <a:bodyPr/>
                    <a:lstStyle/>
                    <a:p>
                      <a:pPr algn="l" fontAlgn="b"/>
                      <a:r>
                        <a:rPr lang="en-US" sz="1100" u="none" strike="noStrike">
                          <a:effectLst/>
                        </a:rPr>
                        <a:t>ARMINDO ORNAI PIRES</a:t>
                      </a:r>
                      <a:endParaRPr lang="en-US" sz="1100" b="1" i="0" u="none" strike="noStrike">
                        <a:solidFill>
                          <a:srgbClr val="000000"/>
                        </a:solidFill>
                        <a:effectLst/>
                        <a:latin typeface="Times New Roman" panose="02020603050405020304" pitchFamily="18" charset="0"/>
                      </a:endParaRPr>
                    </a:p>
                  </a:txBody>
                  <a:tcPr marL="8453" marR="8453" marT="8453" marB="0" anchor="b"/>
                </a:tc>
                <a:extLst>
                  <a:ext uri="{0D108BD9-81ED-4DB2-BD59-A6C34878D82A}">
                    <a16:rowId xmlns:a16="http://schemas.microsoft.com/office/drawing/2014/main" val="10011"/>
                  </a:ext>
                </a:extLst>
              </a:tr>
              <a:tr h="340995">
                <a:tc>
                  <a:txBody>
                    <a:bodyPr/>
                    <a:lstStyle/>
                    <a:p>
                      <a:pPr algn="ctr" fontAlgn="b"/>
                      <a:r>
                        <a:rPr lang="en-US" sz="1200" u="none" strike="noStrike">
                          <a:effectLst/>
                        </a:rPr>
                        <a:t>11</a:t>
                      </a:r>
                      <a:endParaRPr lang="en-US" sz="1200" b="1" i="0" u="none" strike="noStrike">
                        <a:solidFill>
                          <a:srgbClr val="000000"/>
                        </a:solidFill>
                        <a:effectLst/>
                        <a:latin typeface="Times New Roman" panose="02020603050405020304" pitchFamily="18" charset="0"/>
                      </a:endParaRPr>
                    </a:p>
                  </a:txBody>
                  <a:tcPr marL="8453" marR="8453" marT="8453" marB="0" anchor="b"/>
                </a:tc>
                <a:tc>
                  <a:txBody>
                    <a:bodyPr/>
                    <a:lstStyle/>
                    <a:p>
                      <a:pPr algn="l" fontAlgn="b"/>
                      <a:r>
                        <a:rPr lang="en-US" sz="1200" u="none" strike="noStrike">
                          <a:effectLst/>
                        </a:rPr>
                        <a:t>VERZA</a:t>
                      </a:r>
                      <a:endParaRPr lang="en-US" sz="1200" b="0" i="0" u="none" strike="noStrike">
                        <a:solidFill>
                          <a:srgbClr val="000000"/>
                        </a:solidFill>
                        <a:effectLst/>
                        <a:latin typeface="Times New Roman" panose="02020603050405020304" pitchFamily="18" charset="0"/>
                      </a:endParaRPr>
                    </a:p>
                  </a:txBody>
                  <a:tcPr marL="8453" marR="8453" marT="8453" marB="0" anchor="b"/>
                </a:tc>
                <a:tc>
                  <a:txBody>
                    <a:bodyPr/>
                    <a:lstStyle/>
                    <a:p>
                      <a:pPr algn="ctr" fontAlgn="b"/>
                      <a:r>
                        <a:rPr lang="en-US" sz="1200" u="none" strike="noStrike" dirty="0">
                          <a:effectLst/>
                        </a:rPr>
                        <a:t>7073. GA</a:t>
                      </a:r>
                      <a:endParaRPr lang="en-US" sz="1200" b="0" i="0" u="none" strike="noStrike" dirty="0">
                        <a:solidFill>
                          <a:srgbClr val="000000"/>
                        </a:solidFill>
                        <a:effectLst/>
                        <a:latin typeface="Times New Roman" panose="02020603050405020304" pitchFamily="18" charset="0"/>
                      </a:endParaRPr>
                    </a:p>
                  </a:txBody>
                  <a:tcPr marL="8453" marR="8453" marT="8453" marB="0" anchor="b"/>
                </a:tc>
                <a:tc>
                  <a:txBody>
                    <a:bodyPr/>
                    <a:lstStyle/>
                    <a:p>
                      <a:pPr algn="ctr" fontAlgn="b"/>
                      <a:r>
                        <a:rPr lang="en-US" sz="1200" u="none" strike="noStrike">
                          <a:effectLst/>
                        </a:rPr>
                        <a:t>21/12/2023</a:t>
                      </a:r>
                      <a:endParaRPr lang="en-US" sz="1200" b="0" i="0" u="none" strike="noStrike">
                        <a:solidFill>
                          <a:srgbClr val="000000"/>
                        </a:solidFill>
                        <a:effectLst/>
                        <a:latin typeface="Times New Roman" panose="02020603050405020304" pitchFamily="18" charset="0"/>
                      </a:endParaRPr>
                    </a:p>
                  </a:txBody>
                  <a:tcPr marL="8453" marR="8453" marT="8453" marB="0" anchor="b"/>
                </a:tc>
                <a:tc>
                  <a:txBody>
                    <a:bodyPr/>
                    <a:lstStyle/>
                    <a:p>
                      <a:pPr algn="ctr" fontAlgn="b"/>
                      <a:r>
                        <a:rPr lang="pt-BR" sz="1200" u="none" strike="noStrike">
                          <a:effectLst/>
                        </a:rPr>
                        <a:t>Chefe Dep. PI. e EC</a:t>
                      </a:r>
                      <a:endParaRPr lang="pt-BR" sz="1200" b="0" i="0" u="none" strike="noStrike">
                        <a:solidFill>
                          <a:srgbClr val="000000"/>
                        </a:solidFill>
                        <a:effectLst/>
                        <a:latin typeface="Times New Roman" panose="02020603050405020304" pitchFamily="18" charset="0"/>
                      </a:endParaRPr>
                    </a:p>
                  </a:txBody>
                  <a:tcPr marL="8453" marR="8453" marT="8453" marB="0" anchor="b"/>
                </a:tc>
                <a:tc>
                  <a:txBody>
                    <a:bodyPr/>
                    <a:lstStyle/>
                    <a:p>
                      <a:pPr algn="ctr" fontAlgn="ctr"/>
                      <a:r>
                        <a:rPr lang="en-US" sz="1200" u="none" strike="noStrike">
                          <a:effectLst/>
                        </a:rPr>
                        <a:t>DIAK</a:t>
                      </a:r>
                      <a:endParaRPr lang="en-US" sz="1200" b="0" i="0" u="none" strike="noStrike">
                        <a:solidFill>
                          <a:srgbClr val="000000"/>
                        </a:solidFill>
                        <a:effectLst/>
                        <a:latin typeface="Times New Roman" panose="02020603050405020304" pitchFamily="18" charset="0"/>
                      </a:endParaRPr>
                    </a:p>
                  </a:txBody>
                  <a:tcPr marL="8453" marR="8453" marT="8453" marB="0" anchor="ctr"/>
                </a:tc>
                <a:tc>
                  <a:txBody>
                    <a:bodyPr/>
                    <a:lstStyle/>
                    <a:p>
                      <a:pPr algn="l" fontAlgn="b"/>
                      <a:r>
                        <a:rPr lang="en-US" sz="1000" u="none" strike="noStrike">
                          <a:effectLst/>
                        </a:rPr>
                        <a:t> </a:t>
                      </a:r>
                      <a:endParaRPr lang="en-US" sz="1000" b="0" i="0" u="none" strike="noStrike">
                        <a:solidFill>
                          <a:srgbClr val="000000"/>
                        </a:solidFill>
                        <a:effectLst/>
                        <a:latin typeface="Times New Roman" panose="02020603050405020304" pitchFamily="18" charset="0"/>
                      </a:endParaRPr>
                    </a:p>
                  </a:txBody>
                  <a:tcPr marL="8453" marR="8453" marT="8453" marB="0" anchor="b"/>
                </a:tc>
                <a:tc>
                  <a:txBody>
                    <a:bodyPr/>
                    <a:lstStyle/>
                    <a:p>
                      <a:pPr algn="l" fontAlgn="b"/>
                      <a:r>
                        <a:rPr lang="en-US" sz="1100" u="none" strike="noStrike" dirty="0">
                          <a:effectLst/>
                        </a:rPr>
                        <a:t>ADELIO C. O. GUTERRES</a:t>
                      </a:r>
                      <a:endParaRPr lang="en-US" sz="1100" b="1" i="0" u="none" strike="noStrike" dirty="0">
                        <a:solidFill>
                          <a:srgbClr val="000000"/>
                        </a:solidFill>
                        <a:effectLst/>
                        <a:latin typeface="Times New Roman" panose="02020603050405020304" pitchFamily="18" charset="0"/>
                      </a:endParaRPr>
                    </a:p>
                  </a:txBody>
                  <a:tcPr marL="8453" marR="8453" marT="8453" marB="0" anchor="b"/>
                </a:tc>
                <a:extLst>
                  <a:ext uri="{0D108BD9-81ED-4DB2-BD59-A6C34878D82A}">
                    <a16:rowId xmlns:a16="http://schemas.microsoft.com/office/drawing/2014/main" val="10012"/>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400050"/>
            <a:ext cx="9875520" cy="534035"/>
          </a:xfrm>
        </p:spPr>
        <p:txBody>
          <a:bodyPr>
            <a:normAutofit/>
          </a:bodyPr>
          <a:lstStyle/>
          <a:p>
            <a:pPr algn="ctr"/>
            <a:r>
              <a:rPr lang="en-AU" altLang="en-US" sz="3000" b="1" dirty="0">
                <a:solidFill>
                  <a:srgbClr val="002060"/>
                </a:solidFill>
              </a:rPr>
              <a:t>PROGRESU AKTIVIDADE </a:t>
            </a:r>
          </a:p>
        </p:txBody>
      </p:sp>
      <p:sp>
        <p:nvSpPr>
          <p:cNvPr id="5" name="Slide Number Placeholder 4"/>
          <p:cNvSpPr>
            <a:spLocks noGrp="1"/>
          </p:cNvSpPr>
          <p:nvPr>
            <p:ph type="sldNum" sz="quarter" idx="12"/>
          </p:nvPr>
        </p:nvSpPr>
        <p:spPr/>
        <p:txBody>
          <a:bodyPr/>
          <a:lstStyle/>
          <a:p>
            <a:fld id="{4FAB73BC-B049-4115-A692-8D63A059BFB8}" type="slidenum">
              <a:rPr lang="en-US" smtClean="0"/>
              <a:t>3</a:t>
            </a:fld>
            <a:endParaRPr lang="en-US" dirty="0"/>
          </a:p>
        </p:txBody>
      </p:sp>
      <p:sp>
        <p:nvSpPr>
          <p:cNvPr id="3" name="Content Placeholder 2"/>
          <p:cNvSpPr>
            <a:spLocks noGrp="1"/>
          </p:cNvSpPr>
          <p:nvPr>
            <p:ph idx="1"/>
          </p:nvPr>
        </p:nvSpPr>
        <p:spPr>
          <a:xfrm>
            <a:off x="1080135" y="934085"/>
            <a:ext cx="9872980" cy="5415915"/>
          </a:xfrm>
        </p:spPr>
        <p:txBody>
          <a:bodyPr>
            <a:noAutofit/>
          </a:bodyPr>
          <a:lstStyle/>
          <a:p>
            <a:pPr marL="0" indent="0" algn="just">
              <a:buNone/>
            </a:pPr>
            <a:r>
              <a:rPr lang="en-AU" altLang="en-US" sz="2000" dirty="0">
                <a:solidFill>
                  <a:srgbClr val="002060"/>
                </a:solidFill>
                <a:sym typeface="+mn-ea"/>
              </a:rPr>
              <a:t>Hahu iha tinan 2016  bainhira Diresaun estabelesido no ate  data halo ona planu annual 5 anus ba estrada rural tinan 2017 - 2022, 2022-2027 submete ba Nivel Nacional hodi ezekuta programa reabilitasaun estrada rural, Urbana nebe servisu hamutuk ho ILO/R4D, ho  Partisipa iha territorio Municipio Manatuto, nebe hetan financiamentu husi Linhas Menisteriais e Fundo Infrasturtura.</a:t>
            </a:r>
          </a:p>
          <a:p>
            <a:pPr marL="0" indent="0">
              <a:buNone/>
            </a:pPr>
            <a:r>
              <a:rPr lang="en-AU" altLang="en-US" sz="2000" dirty="0">
                <a:solidFill>
                  <a:srgbClr val="002060"/>
                </a:solidFill>
                <a:sym typeface="+mn-ea"/>
              </a:rPr>
              <a:t>Planeia no submete ba Nivel Nacional konaba Controlo de Cheias  ba Konstrusaun barragen</a:t>
            </a:r>
          </a:p>
          <a:p>
            <a:pPr marL="0" indent="0">
              <a:buNone/>
            </a:pPr>
            <a:r>
              <a:rPr lang="en-AU" altLang="en-US" sz="2000" b="1" dirty="0">
                <a:solidFill>
                  <a:srgbClr val="002060"/>
                </a:solidFill>
                <a:sym typeface="+mn-ea"/>
              </a:rPr>
              <a:t>Fo assistensia teknika, monitoriza, no supervisiona Reabilitasaun Estradas nebe planeia husi DSMOP no Kontraktu husi Proposta da Companhia sira :</a:t>
            </a:r>
            <a:endParaRPr lang="en-AU" altLang="en-US" sz="2000" dirty="0">
              <a:solidFill>
                <a:srgbClr val="002060"/>
              </a:solidFill>
              <a:sym typeface="+mn-ea"/>
            </a:endParaRPr>
          </a:p>
          <a:p>
            <a:pPr marL="342900" indent="-342900">
              <a:buFont typeface="Wingdings" panose="05000000000000000000" charset="0"/>
              <a:buChar char="v"/>
            </a:pPr>
            <a:r>
              <a:rPr lang="en-AU" altLang="en-US" sz="2000" b="1" dirty="0">
                <a:solidFill>
                  <a:schemeClr val="tx1"/>
                </a:solidFill>
                <a:sym typeface="+mn-ea"/>
              </a:rPr>
              <a:t>a.Estrada rural ezekuta ona 80.30 km, on going 14.30 km total 94.6 km = 66,31 % </a:t>
            </a:r>
          </a:p>
          <a:p>
            <a:pPr marL="0" indent="0">
              <a:buFont typeface="Wingdings" panose="05000000000000000000" charset="0"/>
              <a:buNone/>
            </a:pPr>
            <a:r>
              <a:rPr lang="en-AU" altLang="en-US" sz="2000" b="1" dirty="0">
                <a:solidFill>
                  <a:schemeClr val="tx1"/>
                </a:solidFill>
                <a:sym typeface="+mn-ea"/>
              </a:rPr>
              <a:t>       b.Planu foun ba 2026 mak 48.05 km (LM/FI)  = 33,68 %</a:t>
            </a:r>
          </a:p>
          <a:p>
            <a:pPr marL="0" indent="0">
              <a:buFont typeface="Wingdings" panose="05000000000000000000" charset="0"/>
              <a:buNone/>
            </a:pPr>
            <a:r>
              <a:rPr lang="en-AU" altLang="en-US" sz="2000" b="1" dirty="0">
                <a:solidFill>
                  <a:schemeClr val="tx1"/>
                </a:solidFill>
                <a:sym typeface="+mn-ea"/>
              </a:rPr>
              <a:t>           total kilometros de estrada Municipio Manatuto  a + b = 142.65 km</a:t>
            </a:r>
          </a:p>
          <a:p>
            <a:pPr marL="342900" indent="-342900">
              <a:buFont typeface="Wingdings" panose="05000000000000000000" charset="0"/>
              <a:buChar char="v"/>
            </a:pPr>
            <a:r>
              <a:rPr lang="en-AU" altLang="en-US" sz="2000" b="1" dirty="0">
                <a:solidFill>
                  <a:schemeClr val="tx1"/>
                </a:solidFill>
                <a:sym typeface="+mn-ea"/>
              </a:rPr>
              <a:t>Estrada Urbana ezekuta ona 50.78 km (LM/FI) husi total km de estradas 62,78 km</a:t>
            </a:r>
          </a:p>
          <a:p>
            <a:pPr marL="0" indent="0">
              <a:buFont typeface="Wingdings" panose="05000000000000000000" charset="0"/>
              <a:buNone/>
            </a:pPr>
            <a:r>
              <a:rPr lang="en-AU" altLang="en-US" sz="2000" b="1" dirty="0">
                <a:solidFill>
                  <a:schemeClr val="tx1"/>
                </a:solidFill>
                <a:sym typeface="+mn-ea"/>
              </a:rPr>
              <a:t>       ho presentagen 80,88 %</a:t>
            </a:r>
          </a:p>
          <a:p>
            <a:pPr marL="0" indent="0">
              <a:buNone/>
            </a:pPr>
            <a:endParaRPr lang="en-AU" altLang="en-US" sz="2000" b="1" dirty="0">
              <a:solidFill>
                <a:srgbClr val="002060"/>
              </a:solidFill>
              <a:sym typeface="+mn-ea"/>
            </a:endParaRPr>
          </a:p>
          <a:p>
            <a:pPr marL="285750" indent="-285750">
              <a:buFont typeface="Wingdings" panose="05000000000000000000" charset="0"/>
              <a:buChar char="Ø"/>
            </a:pPr>
            <a:endParaRPr lang="en-AU" altLang="en-US" sz="2000" dirty="0">
              <a:solidFill>
                <a:srgbClr val="002060"/>
              </a:solidFill>
              <a:sym typeface="+mn-ea"/>
            </a:endParaRPr>
          </a:p>
          <a:p>
            <a:pPr marL="285750" indent="-285750">
              <a:buFont typeface="Wingdings" panose="05000000000000000000" charset="0"/>
              <a:buChar char="Ø"/>
            </a:pPr>
            <a:endParaRPr lang="en-AU" altLang="en-US" sz="2000" dirty="0">
              <a:solidFill>
                <a:srgbClr val="002060"/>
              </a:solidFill>
              <a:sym typeface="+mn-ea"/>
            </a:endParaRPr>
          </a:p>
          <a:p>
            <a:pPr marL="45720" indent="0">
              <a:buFont typeface="Wingdings" panose="05000000000000000000" pitchFamily="2" charset="2"/>
              <a:buNone/>
            </a:pPr>
            <a:endParaRPr lang="en-AU" altLang="en-US" sz="2000" dirty="0">
              <a:solidFill>
                <a:srgbClr val="002060"/>
              </a:solidFill>
              <a:sym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FAB73BC-B049-4115-A692-8D63A059BFB8}" type="slidenum">
              <a:rPr lang="en-US" dirty="0"/>
              <a:t>4</a:t>
            </a:fld>
            <a:endParaRPr lang="en-US" dirty="0"/>
          </a:p>
        </p:txBody>
      </p:sp>
      <p:sp>
        <p:nvSpPr>
          <p:cNvPr id="6" name="Text Box 5"/>
          <p:cNvSpPr txBox="1"/>
          <p:nvPr/>
        </p:nvSpPr>
        <p:spPr>
          <a:xfrm>
            <a:off x="944245" y="799465"/>
            <a:ext cx="10447655" cy="5423535"/>
          </a:xfrm>
          <a:prstGeom prst="rect">
            <a:avLst/>
          </a:prstGeom>
          <a:noFill/>
        </p:spPr>
        <p:txBody>
          <a:bodyPr wrap="square" rtlCol="0">
            <a:noAutofit/>
          </a:bodyPr>
          <a:lstStyle/>
          <a:p>
            <a:pPr indent="0">
              <a:buFont typeface="Wingdings" panose="05000000000000000000" charset="0"/>
              <a:buNone/>
            </a:pPr>
            <a:r>
              <a:rPr lang="en-AU" altLang="en-US" dirty="0">
                <a:solidFill>
                  <a:srgbClr val="002060"/>
                </a:solidFill>
                <a:sym typeface="+mn-ea"/>
              </a:rPr>
              <a:t>      (Cont.......)</a:t>
            </a:r>
          </a:p>
          <a:p>
            <a:pPr indent="0">
              <a:buFont typeface="Wingdings" panose="05000000000000000000" charset="0"/>
              <a:buNone/>
            </a:pPr>
            <a:r>
              <a:rPr lang="en-AU" altLang="en-US" sz="2000" b="1" dirty="0">
                <a:sym typeface="+mn-ea"/>
              </a:rPr>
              <a:t>Controlo de Cheias (Pengendalian Banjir)</a:t>
            </a:r>
            <a:endParaRPr lang="en-AU" altLang="en-US" b="1" dirty="0">
              <a:solidFill>
                <a:schemeClr val="tx1"/>
              </a:solidFill>
              <a:sym typeface="+mn-ea"/>
            </a:endParaRPr>
          </a:p>
          <a:p>
            <a:pPr indent="0">
              <a:buFont typeface="Wingdings" panose="05000000000000000000" charset="0"/>
              <a:buNone/>
            </a:pPr>
            <a:r>
              <a:rPr lang="en-AU" altLang="en-US" sz="2000" b="1" dirty="0">
                <a:solidFill>
                  <a:srgbClr val="002060"/>
                </a:solidFill>
                <a:sym typeface="+mn-ea"/>
              </a:rPr>
              <a:t>Fo assistensia teknika, monitoriza, no supervisiona konstrusaun barragen nebe planeia husi DSMOP no Kontraktu husi Proposta da Companhia sira ho total distancias de konstrusaun 7,7 km. Konstrusaun sira nia progresu on going</a:t>
            </a:r>
          </a:p>
          <a:p>
            <a:pPr indent="0">
              <a:buFont typeface="Wingdings" panose="05000000000000000000" charset="0"/>
              <a:buNone/>
            </a:pPr>
            <a:endParaRPr lang="en-AU" altLang="en-US" dirty="0">
              <a:solidFill>
                <a:srgbClr val="002060"/>
              </a:solidFill>
              <a:sym typeface="+mn-ea"/>
            </a:endParaRPr>
          </a:p>
          <a:p>
            <a:pPr marL="285750" indent="-285750">
              <a:buFont typeface="Wingdings" panose="05000000000000000000" charset="0"/>
              <a:buChar char="Ø"/>
            </a:pPr>
            <a:r>
              <a:rPr lang="en-AU" altLang="en-US" sz="2000" dirty="0">
                <a:solidFill>
                  <a:srgbClr val="002060"/>
                </a:solidFill>
                <a:sym typeface="+mn-ea"/>
              </a:rPr>
              <a:t>Fo assistensia tecnica ba iha programa PDIM:</a:t>
            </a:r>
          </a:p>
          <a:p>
            <a:pPr marL="285750" indent="-285750">
              <a:buFont typeface="Wingdings" panose="05000000000000000000" charset="0"/>
              <a:buChar char="Ø"/>
            </a:pPr>
            <a:endParaRPr lang="en-AU" altLang="en-US" sz="2000" dirty="0">
              <a:solidFill>
                <a:srgbClr val="002060"/>
              </a:solidFill>
              <a:sym typeface="+mn-ea"/>
            </a:endParaRPr>
          </a:p>
          <a:p>
            <a:pPr marL="285750" indent="-285750">
              <a:buFont typeface="Wingdings" panose="05000000000000000000" charset="0"/>
              <a:buChar char="Ø"/>
            </a:pPr>
            <a:r>
              <a:rPr lang="en-AU" altLang="en-US" sz="2000" dirty="0">
                <a:solidFill>
                  <a:srgbClr val="002060"/>
                </a:solidFill>
                <a:sym typeface="+mn-ea"/>
              </a:rPr>
              <a:t>Verifika, aprova desenho + BoQ ba projetu PDIM</a:t>
            </a:r>
          </a:p>
          <a:p>
            <a:endParaRPr lang="en-US" sz="2000"/>
          </a:p>
          <a:p>
            <a:pPr marL="285750" indent="-285750">
              <a:buFont typeface="Wingdings" panose="05000000000000000000" charset="0"/>
              <a:buChar char="Ø"/>
            </a:pPr>
            <a:r>
              <a:rPr lang="en-AU" altLang="en-US" sz="2000" dirty="0">
                <a:solidFill>
                  <a:srgbClr val="002060"/>
                </a:solidFill>
                <a:sym typeface="+mn-ea"/>
              </a:rPr>
              <a:t>Hola parte iha aprovizionamentu kona ba evaluasaun dokumentu tenderizasaun</a:t>
            </a:r>
          </a:p>
          <a:p>
            <a:pPr indent="0">
              <a:buFont typeface="Wingdings" panose="05000000000000000000" charset="0"/>
              <a:buNone/>
            </a:pPr>
            <a:endParaRPr lang="en-AU" altLang="en-US" sz="2000" dirty="0">
              <a:solidFill>
                <a:srgbClr val="002060"/>
              </a:solidFill>
              <a:sym typeface="+mn-ea"/>
            </a:endParaRPr>
          </a:p>
          <a:p>
            <a:pPr marL="285750" indent="-285750">
              <a:buFont typeface="Wingdings" panose="05000000000000000000" charset="0"/>
              <a:buChar char="Ø"/>
            </a:pPr>
            <a:r>
              <a:rPr lang="en-AU" altLang="en-US" sz="2000" dirty="0">
                <a:solidFill>
                  <a:srgbClr val="002060"/>
                </a:solidFill>
                <a:sym typeface="+mn-ea"/>
              </a:rPr>
              <a:t>Hola parte iha prakualifikasaun</a:t>
            </a:r>
          </a:p>
          <a:p>
            <a:pPr marL="285750" indent="-285750">
              <a:buFont typeface="Wingdings" panose="05000000000000000000" charset="0"/>
              <a:buChar char="Ø"/>
            </a:pPr>
            <a:endParaRPr lang="en-AU" altLang="en-US" sz="2000" dirty="0">
              <a:solidFill>
                <a:srgbClr val="002060"/>
              </a:solidFill>
              <a:sym typeface="+mn-ea"/>
            </a:endParaRPr>
          </a:p>
          <a:p>
            <a:pPr marL="285750" indent="-285750">
              <a:buFont typeface="Wingdings" panose="05000000000000000000" charset="0"/>
              <a:buChar char="Ø"/>
            </a:pPr>
            <a:r>
              <a:rPr lang="en-AU" altLang="en-US" sz="2000" dirty="0">
                <a:solidFill>
                  <a:srgbClr val="002060"/>
                </a:solidFill>
                <a:sym typeface="+mn-ea"/>
              </a:rPr>
              <a:t>Ezekuta, monitorizasaun, supervisaun, inspesaun no sertifika pedidu pagamentu Projetu Estrada Rural, Urbana no PDIM.</a:t>
            </a:r>
          </a:p>
          <a:p>
            <a:pPr indent="0">
              <a:buFont typeface="Wingdings" panose="05000000000000000000" charset="0"/>
              <a:buNone/>
            </a:pPr>
            <a:endParaRPr lang="en-AU" altLang="en-US" sz="2000" dirty="0">
              <a:solidFill>
                <a:srgbClr val="002060"/>
              </a:solidFill>
              <a:sym typeface="+mn-ea"/>
            </a:endParaRPr>
          </a:p>
          <a:p>
            <a:pPr marL="285750" indent="-285750">
              <a:buFont typeface="Wingdings" panose="05000000000000000000" charset="0"/>
              <a:buChar char="Ø"/>
            </a:pPr>
            <a:r>
              <a:rPr lang="en-AU" altLang="en-US" sz="2000" dirty="0">
                <a:solidFill>
                  <a:srgbClr val="002060"/>
                </a:solidFill>
                <a:sym typeface="+mn-ea"/>
              </a:rPr>
              <a:t>Relatorio progresu PDIM</a:t>
            </a:r>
          </a:p>
          <a:p>
            <a:pPr marL="285750" indent="-285750">
              <a:buFont typeface="Wingdings" panose="05000000000000000000" charset="0"/>
              <a:buChar char="Ø"/>
            </a:pPr>
            <a:endParaRPr lang="en-AU" altLang="en-US" sz="2000" dirty="0">
              <a:solidFill>
                <a:srgbClr val="002060"/>
              </a:solidFill>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FAB73BC-B049-4115-A692-8D63A059BFB8}" type="slidenum">
              <a:rPr lang="en-US" smtClean="0"/>
              <a:t>5</a:t>
            </a:fld>
            <a:endParaRPr lang="en-US" dirty="0"/>
          </a:p>
        </p:txBody>
      </p:sp>
      <p:sp>
        <p:nvSpPr>
          <p:cNvPr id="3" name="Content Placeholder 2"/>
          <p:cNvSpPr>
            <a:spLocks noGrp="1"/>
          </p:cNvSpPr>
          <p:nvPr>
            <p:ph idx="1"/>
          </p:nvPr>
        </p:nvSpPr>
        <p:spPr>
          <a:xfrm>
            <a:off x="1162685" y="782955"/>
            <a:ext cx="9872980" cy="5511165"/>
          </a:xfrm>
        </p:spPr>
        <p:txBody>
          <a:bodyPr>
            <a:normAutofit/>
          </a:bodyPr>
          <a:lstStyle/>
          <a:p>
            <a:pPr marL="0" indent="0">
              <a:buFont typeface="Wingdings" panose="05000000000000000000" charset="0"/>
              <a:buNone/>
            </a:pPr>
            <a:r>
              <a:rPr lang="en-AU" altLang="en-US" dirty="0">
                <a:solidFill>
                  <a:srgbClr val="002060"/>
                </a:solidFill>
                <a:sym typeface="+mn-ea"/>
              </a:rPr>
              <a:t>    (Cont.....)</a:t>
            </a:r>
          </a:p>
          <a:p>
            <a:pPr marL="285750" indent="-285750">
              <a:buFont typeface="Wingdings" panose="05000000000000000000" charset="0"/>
              <a:buChar char="Ø"/>
            </a:pPr>
            <a:r>
              <a:rPr lang="en-AU" altLang="en-US" dirty="0" err="1">
                <a:solidFill>
                  <a:srgbClr val="002060"/>
                </a:solidFill>
                <a:sym typeface="+mn-ea"/>
              </a:rPr>
              <a:t>Pla</a:t>
            </a:r>
            <a:r>
              <a:rPr lang="en-US" dirty="0" err="1">
                <a:solidFill>
                  <a:srgbClr val="002060"/>
                </a:solidFill>
                <a:sym typeface="+mn-ea"/>
              </a:rPr>
              <a:t>nu</a:t>
            </a:r>
            <a:r>
              <a:rPr lang="en-US" dirty="0">
                <a:solidFill>
                  <a:srgbClr val="002060"/>
                </a:solidFill>
                <a:sym typeface="+mn-ea"/>
              </a:rPr>
              <a:t> </a:t>
            </a:r>
            <a:r>
              <a:rPr lang="en-US" dirty="0" err="1">
                <a:solidFill>
                  <a:srgbClr val="002060"/>
                </a:solidFill>
                <a:sym typeface="+mn-ea"/>
              </a:rPr>
              <a:t>Asaun</a:t>
            </a:r>
            <a:r>
              <a:rPr lang="en-US" dirty="0">
                <a:solidFill>
                  <a:srgbClr val="002060"/>
                </a:solidFill>
                <a:sym typeface="+mn-ea"/>
              </a:rPr>
              <a:t> Annual</a:t>
            </a:r>
            <a:r>
              <a:rPr lang="en-AU" altLang="en-US" dirty="0">
                <a:solidFill>
                  <a:srgbClr val="002060"/>
                </a:solidFill>
                <a:sym typeface="+mn-ea"/>
              </a:rPr>
              <a:t>,</a:t>
            </a:r>
            <a:endParaRPr lang="en-US" dirty="0">
              <a:solidFill>
                <a:srgbClr val="002060"/>
              </a:solidFill>
            </a:endParaRPr>
          </a:p>
          <a:p>
            <a:pPr>
              <a:buFont typeface="Wingdings" panose="05000000000000000000" charset="0"/>
              <a:buChar char="Ø"/>
            </a:pPr>
            <a:r>
              <a:rPr lang="en-AU" altLang="en-US" dirty="0" err="1">
                <a:solidFill>
                  <a:srgbClr val="002060"/>
                </a:solidFill>
                <a:sym typeface="+mn-ea"/>
              </a:rPr>
              <a:t> </a:t>
            </a:r>
            <a:r>
              <a:rPr lang="en-US" dirty="0" err="1">
                <a:solidFill>
                  <a:srgbClr val="002060"/>
                </a:solidFill>
                <a:sym typeface="+mn-ea"/>
              </a:rPr>
              <a:t>Planu</a:t>
            </a:r>
            <a:r>
              <a:rPr lang="en-AU" altLang="en-US" dirty="0" err="1">
                <a:solidFill>
                  <a:srgbClr val="002060"/>
                </a:solidFill>
                <a:sym typeface="+mn-ea"/>
              </a:rPr>
              <a:t> PIM</a:t>
            </a:r>
            <a:r>
              <a:rPr lang="en-US" dirty="0">
                <a:solidFill>
                  <a:srgbClr val="002060"/>
                </a:solidFill>
                <a:sym typeface="+mn-ea"/>
              </a:rPr>
              <a:t> </a:t>
            </a:r>
            <a:r>
              <a:rPr lang="en-US" dirty="0" err="1">
                <a:solidFill>
                  <a:srgbClr val="002060"/>
                </a:solidFill>
                <a:sym typeface="+mn-ea"/>
              </a:rPr>
              <a:t>Tinan</a:t>
            </a:r>
            <a:r>
              <a:rPr lang="en-US" dirty="0">
                <a:solidFill>
                  <a:srgbClr val="002060"/>
                </a:solidFill>
                <a:sym typeface="+mn-ea"/>
              </a:rPr>
              <a:t> 5 </a:t>
            </a:r>
            <a:r>
              <a:rPr lang="en-US" dirty="0" err="1">
                <a:solidFill>
                  <a:srgbClr val="002060"/>
                </a:solidFill>
                <a:sym typeface="+mn-ea"/>
              </a:rPr>
              <a:t>Husi</a:t>
            </a:r>
            <a:r>
              <a:rPr lang="en-US" dirty="0">
                <a:solidFill>
                  <a:srgbClr val="002060"/>
                </a:solidFill>
                <a:sym typeface="+mn-ea"/>
              </a:rPr>
              <a:t> 2026-2030,</a:t>
            </a:r>
            <a:r>
              <a:rPr lang="en-AU" altLang="en-US" dirty="0">
                <a:solidFill>
                  <a:srgbClr val="002060"/>
                </a:solidFill>
                <a:sym typeface="+mn-ea"/>
              </a:rPr>
              <a:t> iha area infrastructura</a:t>
            </a:r>
            <a:endParaRPr lang="en-US" dirty="0">
              <a:solidFill>
                <a:srgbClr val="002060"/>
              </a:solidFill>
            </a:endParaRPr>
          </a:p>
          <a:p>
            <a:pPr marL="285750" indent="-285750">
              <a:buFont typeface="Wingdings" panose="05000000000000000000" charset="0"/>
              <a:buChar char="Ø"/>
            </a:pPr>
            <a:r>
              <a:rPr lang="en-AU" altLang="en-US" dirty="0">
                <a:solidFill>
                  <a:srgbClr val="002060"/>
                </a:solidFill>
                <a:sym typeface="+mn-ea"/>
              </a:rPr>
              <a:t>Normalizasaun Irigasaun uza Makina Excavadora iha munisipiu Manatuto.</a:t>
            </a:r>
          </a:p>
          <a:p>
            <a:pPr marL="285750" indent="-285750">
              <a:buFont typeface="Wingdings" panose="05000000000000000000" charset="0"/>
              <a:buChar char="Ø"/>
            </a:pPr>
            <a:r>
              <a:rPr lang="en-AU" altLang="en-US" dirty="0">
                <a:solidFill>
                  <a:srgbClr val="002060"/>
                </a:solidFill>
                <a:sym typeface="+mn-ea"/>
              </a:rPr>
              <a:t>Halo asesmentu ba estrada ba elisaun geral iha PA Laclo</a:t>
            </a:r>
          </a:p>
          <a:p>
            <a:pPr marL="285750" indent="-285750">
              <a:buFont typeface="Wingdings" panose="05000000000000000000" charset="0"/>
              <a:buChar char="Ø"/>
            </a:pPr>
            <a:r>
              <a:rPr lang="en-AU" altLang="en-US" dirty="0">
                <a:solidFill>
                  <a:srgbClr val="002060"/>
                </a:solidFill>
                <a:sym typeface="+mn-ea"/>
              </a:rPr>
              <a:t>Levantamentu dadus PIM (Desenho + BoQ) 2026 iha sektor Agrikultura (Irigasaun)</a:t>
            </a:r>
          </a:p>
          <a:p>
            <a:pPr marL="285750" indent="-285750">
              <a:buFont typeface="Wingdings" panose="05000000000000000000" charset="0"/>
              <a:buChar char="Ø"/>
            </a:pPr>
            <a:r>
              <a:rPr lang="en-AU" altLang="en-US" dirty="0">
                <a:solidFill>
                  <a:srgbClr val="002060"/>
                </a:solidFill>
                <a:sym typeface="+mn-ea"/>
              </a:rPr>
              <a:t>Sosializasaun kona ba lei Higenie e ordem publiku.</a:t>
            </a:r>
          </a:p>
          <a:p>
            <a:pPr marL="342900" indent="-342900">
              <a:buFont typeface="Wingdings" panose="05000000000000000000" charset="0"/>
              <a:buChar char="Ø"/>
            </a:pPr>
            <a:r>
              <a:rPr lang="en-AU" altLang="en-US" dirty="0">
                <a:solidFill>
                  <a:srgbClr val="002060"/>
                </a:solidFill>
                <a:sym typeface="+mn-ea"/>
              </a:rPr>
              <a:t>Manutensaun estrada Cribas - Camedar 17 KM</a:t>
            </a:r>
          </a:p>
          <a:p>
            <a:pPr marL="0" indent="0">
              <a:buFont typeface="Wingdings" panose="05000000000000000000" charset="0"/>
              <a:buNone/>
            </a:pPr>
            <a:endParaRPr lang="en-US" dirty="0" err="1">
              <a:solidFill>
                <a:srgbClr val="002060"/>
              </a:solidFill>
              <a:sym typeface="+mn-ea"/>
            </a:endParaRPr>
          </a:p>
          <a:p>
            <a:pPr marL="0" indent="0">
              <a:buNone/>
            </a:pPr>
            <a:endParaRPr lang="en-US"/>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ABLE_ENDDRAG_ORIGIN_RECT" val="875*348"/>
  <p:tag name="TABLE_ENDDRAG_RECT" val="42*93*875*348"/>
</p:tagLst>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TM03457444[[fn=Basis]]</Template>
  <TotalTime>7</TotalTime>
  <Words>553</Words>
  <Application>Microsoft Office PowerPoint</Application>
  <PresentationFormat>Widescreen</PresentationFormat>
  <Paragraphs>140</Paragraphs>
  <Slides>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Corbel</vt:lpstr>
      <vt:lpstr>Times New Roman</vt:lpstr>
      <vt:lpstr>Wingdings</vt:lpstr>
      <vt:lpstr>Basis</vt:lpstr>
      <vt:lpstr>Servicos  MUNICIPAL DAS  OBRAS  PUBLICA  15 de Outubro 2025  </vt:lpstr>
      <vt:lpstr>PowerPoint Presentation</vt:lpstr>
      <vt:lpstr>PROGRESU AKTIVIDADE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IX GOVERNO CONSTITUCIONAL MINISTERIO DA ADMINISTRACAO ESTATAL DIRECAO GERAL DO SERVICOS CORPORATIVOS DIRECAO NACIONAL DE ADMINISTRACAO E FINANCAS   </dc:title>
  <dc:creator>angelo urbano fernandes</dc:creator>
  <cp:lastModifiedBy>rdtl 215</cp:lastModifiedBy>
  <cp:revision>528</cp:revision>
  <cp:lastPrinted>2024-08-19T04:20:00Z</cp:lastPrinted>
  <dcterms:created xsi:type="dcterms:W3CDTF">2024-02-28T12:39:00Z</dcterms:created>
  <dcterms:modified xsi:type="dcterms:W3CDTF">2025-10-17T02:44:47Z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9885CCB6BB0F4F068A01E510F36B8705_12</vt:lpwstr>
  </property>
  <property fmtid="{D5CDD505-2E9C-101B-9397-08002B2CF9AE}" pid="3" name="KSOProductBuildVer">
    <vt:lpwstr>1033-12.2.0.23131</vt:lpwstr>
  </property>
</Properties>
</file>